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81" r:id="rId4"/>
    <p:sldId id="282" r:id="rId5"/>
    <p:sldId id="259" r:id="rId6"/>
    <p:sldId id="260" r:id="rId7"/>
    <p:sldId id="258" r:id="rId8"/>
    <p:sldId id="261" r:id="rId9"/>
    <p:sldId id="263" r:id="rId10"/>
    <p:sldId id="264" r:id="rId11"/>
    <p:sldId id="265" r:id="rId12"/>
    <p:sldId id="266" r:id="rId13"/>
    <p:sldId id="267" r:id="rId14"/>
    <p:sldId id="262" r:id="rId15"/>
    <p:sldId id="268" r:id="rId16"/>
    <p:sldId id="269" r:id="rId17"/>
    <p:sldId id="270" r:id="rId18"/>
    <p:sldId id="271" r:id="rId19"/>
    <p:sldId id="272" r:id="rId20"/>
    <p:sldId id="273" r:id="rId21"/>
    <p:sldId id="274" r:id="rId22"/>
    <p:sldId id="276" r:id="rId23"/>
    <p:sldId id="275" r:id="rId24"/>
    <p:sldId id="277" r:id="rId25"/>
    <p:sldId id="278" r:id="rId26"/>
    <p:sldId id="280"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20" d="100"/>
          <a:sy n="20" d="100"/>
        </p:scale>
        <p:origin x="-227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printerSettings" Target="printerSettings/printerSettings1.bin"/><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_rels/drawing1.xml.rels><?xml version="1.0" encoding="UTF-8" standalone="yes"?>
<Relationships xmlns="http://schemas.openxmlformats.org/package/2006/relationships"><Relationship Id="rId1" Type="http://schemas.openxmlformats.org/officeDocument/2006/relationships/image" Target="../media/image2.jpeg"/></Relationships>
</file>

<file path=ppt/diagrams/_rels/drawing2.xml.rels><?xml version="1.0" encoding="UTF-8" standalone="yes"?>
<Relationships xmlns="http://schemas.openxmlformats.org/package/2006/relationships"><Relationship Id="rId1" Type="http://schemas.openxmlformats.org/officeDocument/2006/relationships/image" Target="../media/image2.jpe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B6BA537-2DC9-3F49-95A9-4F2F357CAED5}" type="doc">
      <dgm:prSet loTypeId="urn:microsoft.com/office/officeart/2005/8/layout/cycle2" loCatId="" qsTypeId="urn:microsoft.com/office/officeart/2005/8/quickstyle/3D1" qsCatId="3D" csTypeId="urn:microsoft.com/office/officeart/2005/8/colors/colorful2" csCatId="colorful" phldr="1"/>
      <dgm:spPr/>
      <dgm:t>
        <a:bodyPr/>
        <a:lstStyle/>
        <a:p>
          <a:endParaRPr lang="en-US"/>
        </a:p>
      </dgm:t>
    </dgm:pt>
    <dgm:pt modelId="{45A3E0C9-8F19-FA46-AD87-F3EB0B1B5E41}">
      <dgm:prSet phldrT="[Text]"/>
      <dgm:spPr/>
      <dgm:t>
        <a:bodyPr/>
        <a:lstStyle/>
        <a:p>
          <a:r>
            <a:rPr lang="en-US" dirty="0" smtClean="0"/>
            <a:t>Country A</a:t>
          </a:r>
          <a:endParaRPr lang="en-US" dirty="0"/>
        </a:p>
      </dgm:t>
    </dgm:pt>
    <dgm:pt modelId="{D7713F3A-D2E5-C241-A14F-D2A068C6B223}" type="parTrans" cxnId="{47058D16-5BB9-414F-B0D4-B6F90BAC5DC2}">
      <dgm:prSet/>
      <dgm:spPr/>
      <dgm:t>
        <a:bodyPr/>
        <a:lstStyle/>
        <a:p>
          <a:endParaRPr lang="en-US"/>
        </a:p>
      </dgm:t>
    </dgm:pt>
    <dgm:pt modelId="{C27EF71F-DEA0-394A-8487-78D73BDE9B7A}" type="sibTrans" cxnId="{47058D16-5BB9-414F-B0D4-B6F90BAC5DC2}">
      <dgm:prSet/>
      <dgm:spPr/>
      <dgm:t>
        <a:bodyPr/>
        <a:lstStyle/>
        <a:p>
          <a:endParaRPr lang="en-US"/>
        </a:p>
      </dgm:t>
    </dgm:pt>
    <dgm:pt modelId="{1B3B8EA9-8BE8-174B-B147-250DEE7C8B1C}">
      <dgm:prSet phldrT="[Text]"/>
      <dgm:spPr/>
      <dgm:t>
        <a:bodyPr/>
        <a:lstStyle/>
        <a:p>
          <a:r>
            <a:rPr lang="en-US" dirty="0" smtClean="0"/>
            <a:t>Country B</a:t>
          </a:r>
          <a:endParaRPr lang="en-US" dirty="0"/>
        </a:p>
      </dgm:t>
    </dgm:pt>
    <dgm:pt modelId="{DC66C4D5-7BC2-4A44-ABA4-08E92941492A}" type="parTrans" cxnId="{7960AD62-B75B-1742-87DA-DCAD38D3C020}">
      <dgm:prSet/>
      <dgm:spPr/>
      <dgm:t>
        <a:bodyPr/>
        <a:lstStyle/>
        <a:p>
          <a:endParaRPr lang="en-US"/>
        </a:p>
      </dgm:t>
    </dgm:pt>
    <dgm:pt modelId="{4EA75162-694C-2F4E-8350-D80925CF14A9}" type="sibTrans" cxnId="{7960AD62-B75B-1742-87DA-DCAD38D3C020}">
      <dgm:prSet/>
      <dgm:spPr/>
      <dgm:t>
        <a:bodyPr/>
        <a:lstStyle/>
        <a:p>
          <a:endParaRPr lang="en-US"/>
        </a:p>
      </dgm:t>
    </dgm:pt>
    <dgm:pt modelId="{BCA2B065-024D-434E-9CD0-48E174F63A7D}">
      <dgm:prSet phldrT="[Text]"/>
      <dgm:spPr/>
      <dgm:t>
        <a:bodyPr/>
        <a:lstStyle/>
        <a:p>
          <a:r>
            <a:rPr lang="en-US" dirty="0" smtClean="0"/>
            <a:t>Country C</a:t>
          </a:r>
          <a:endParaRPr lang="en-US" dirty="0"/>
        </a:p>
      </dgm:t>
    </dgm:pt>
    <dgm:pt modelId="{3F81FFA9-4FF1-5A4D-9B26-D289D39C3219}" type="parTrans" cxnId="{FF172944-B1BB-A447-851B-42936F9C8BFC}">
      <dgm:prSet/>
      <dgm:spPr/>
      <dgm:t>
        <a:bodyPr/>
        <a:lstStyle/>
        <a:p>
          <a:endParaRPr lang="en-US"/>
        </a:p>
      </dgm:t>
    </dgm:pt>
    <dgm:pt modelId="{1A31788C-3B22-E147-8078-E1E184882925}" type="sibTrans" cxnId="{FF172944-B1BB-A447-851B-42936F9C8BFC}">
      <dgm:prSet/>
      <dgm:spPr/>
      <dgm:t>
        <a:bodyPr/>
        <a:lstStyle/>
        <a:p>
          <a:endParaRPr lang="en-US"/>
        </a:p>
      </dgm:t>
    </dgm:pt>
    <dgm:pt modelId="{79BA76A1-0497-3242-B8E6-B3A4AA7499DC}">
      <dgm:prSet phldrT="[Text]"/>
      <dgm:spPr/>
      <dgm:t>
        <a:bodyPr/>
        <a:lstStyle/>
        <a:p>
          <a:r>
            <a:rPr lang="en-US" dirty="0" smtClean="0"/>
            <a:t>Country D</a:t>
          </a:r>
          <a:endParaRPr lang="en-US" dirty="0"/>
        </a:p>
      </dgm:t>
    </dgm:pt>
    <dgm:pt modelId="{16DAB6C0-BD28-324B-B7FC-0C00B4A5DDB2}" type="parTrans" cxnId="{28F38F36-B3D0-0A44-999D-8319C83C8408}">
      <dgm:prSet/>
      <dgm:spPr/>
      <dgm:t>
        <a:bodyPr/>
        <a:lstStyle/>
        <a:p>
          <a:endParaRPr lang="en-US"/>
        </a:p>
      </dgm:t>
    </dgm:pt>
    <dgm:pt modelId="{47549E8A-C21E-6A41-848F-4506C8213C91}" type="sibTrans" cxnId="{28F38F36-B3D0-0A44-999D-8319C83C8408}">
      <dgm:prSet/>
      <dgm:spPr/>
      <dgm:t>
        <a:bodyPr/>
        <a:lstStyle/>
        <a:p>
          <a:endParaRPr lang="en-US" dirty="0"/>
        </a:p>
      </dgm:t>
    </dgm:pt>
    <dgm:pt modelId="{15D12BFB-41AF-E24E-BA3B-E85AC1C1EAF9}" type="pres">
      <dgm:prSet presAssocID="{8B6BA537-2DC9-3F49-95A9-4F2F357CAED5}" presName="cycle" presStyleCnt="0">
        <dgm:presLayoutVars>
          <dgm:dir/>
          <dgm:resizeHandles val="exact"/>
        </dgm:presLayoutVars>
      </dgm:prSet>
      <dgm:spPr/>
      <dgm:t>
        <a:bodyPr/>
        <a:lstStyle/>
        <a:p>
          <a:endParaRPr lang="en-US"/>
        </a:p>
      </dgm:t>
    </dgm:pt>
    <dgm:pt modelId="{5EA36CE3-E4E0-4B41-9763-D41DC51C657D}" type="pres">
      <dgm:prSet presAssocID="{45A3E0C9-8F19-FA46-AD87-F3EB0B1B5E41}" presName="node" presStyleLbl="node1" presStyleIdx="0" presStyleCnt="4" custRadScaleRad="100117" custRadScaleInc="4382">
        <dgm:presLayoutVars>
          <dgm:bulletEnabled val="1"/>
        </dgm:presLayoutVars>
      </dgm:prSet>
      <dgm:spPr/>
      <dgm:t>
        <a:bodyPr/>
        <a:lstStyle/>
        <a:p>
          <a:endParaRPr lang="en-US"/>
        </a:p>
      </dgm:t>
    </dgm:pt>
    <dgm:pt modelId="{04F58897-E23A-4C40-BBF2-01F97BC75BC7}" type="pres">
      <dgm:prSet presAssocID="{C27EF71F-DEA0-394A-8487-78D73BDE9B7A}" presName="sibTrans" presStyleLbl="sibTrans2D1" presStyleIdx="0" presStyleCnt="4" custScaleX="169047" custLinFactNeighborX="-9800" custLinFactNeighborY="-16672"/>
      <dgm:spPr/>
      <dgm:t>
        <a:bodyPr/>
        <a:lstStyle/>
        <a:p>
          <a:endParaRPr lang="en-US"/>
        </a:p>
      </dgm:t>
    </dgm:pt>
    <dgm:pt modelId="{B2E4864C-983F-204B-AAB3-2D08B6D42112}" type="pres">
      <dgm:prSet presAssocID="{C27EF71F-DEA0-394A-8487-78D73BDE9B7A}" presName="connectorText" presStyleLbl="sibTrans2D1" presStyleIdx="0" presStyleCnt="4"/>
      <dgm:spPr/>
      <dgm:t>
        <a:bodyPr/>
        <a:lstStyle/>
        <a:p>
          <a:endParaRPr lang="en-US"/>
        </a:p>
      </dgm:t>
    </dgm:pt>
    <dgm:pt modelId="{6AD458AD-2671-F142-8F46-70F48D0A82D3}" type="pres">
      <dgm:prSet presAssocID="{1B3B8EA9-8BE8-174B-B147-250DEE7C8B1C}" presName="node" presStyleLbl="node1" presStyleIdx="1" presStyleCnt="4" custRadScaleRad="161170" custRadScaleInc="396164">
        <dgm:presLayoutVars>
          <dgm:bulletEnabled val="1"/>
        </dgm:presLayoutVars>
      </dgm:prSet>
      <dgm:spPr/>
      <dgm:t>
        <a:bodyPr/>
        <a:lstStyle/>
        <a:p>
          <a:endParaRPr lang="en-US"/>
        </a:p>
      </dgm:t>
    </dgm:pt>
    <dgm:pt modelId="{D30CFF2A-2AA7-7C4C-8C56-7F24366E9E68}" type="pres">
      <dgm:prSet presAssocID="{4EA75162-694C-2F4E-8350-D80925CF14A9}" presName="sibTrans" presStyleLbl="sibTrans2D1" presStyleIdx="1" presStyleCnt="4" custScaleX="206206" custLinFactNeighborX="-9979" custLinFactNeighborY="86139"/>
      <dgm:spPr/>
      <dgm:t>
        <a:bodyPr/>
        <a:lstStyle/>
        <a:p>
          <a:endParaRPr lang="en-US"/>
        </a:p>
      </dgm:t>
    </dgm:pt>
    <dgm:pt modelId="{B9560A5F-C53F-9845-8BC7-2CD63A556F4D}" type="pres">
      <dgm:prSet presAssocID="{4EA75162-694C-2F4E-8350-D80925CF14A9}" presName="connectorText" presStyleLbl="sibTrans2D1" presStyleIdx="1" presStyleCnt="4"/>
      <dgm:spPr/>
      <dgm:t>
        <a:bodyPr/>
        <a:lstStyle/>
        <a:p>
          <a:endParaRPr lang="en-US"/>
        </a:p>
      </dgm:t>
    </dgm:pt>
    <dgm:pt modelId="{66DAB9F0-9DA1-0741-8130-169EA86C74D6}" type="pres">
      <dgm:prSet presAssocID="{BCA2B065-024D-434E-9CD0-48E174F63A7D}" presName="node" presStyleLbl="node1" presStyleIdx="2" presStyleCnt="4" custRadScaleRad="75511" custRadScaleInc="-14779">
        <dgm:presLayoutVars>
          <dgm:bulletEnabled val="1"/>
        </dgm:presLayoutVars>
      </dgm:prSet>
      <dgm:spPr/>
      <dgm:t>
        <a:bodyPr/>
        <a:lstStyle/>
        <a:p>
          <a:endParaRPr lang="en-US"/>
        </a:p>
      </dgm:t>
    </dgm:pt>
    <dgm:pt modelId="{59B14E36-D86B-0A46-86FF-F61AB73CD4DF}" type="pres">
      <dgm:prSet presAssocID="{1A31788C-3B22-E147-8078-E1E184882925}" presName="sibTrans" presStyleLbl="sibTrans2D1" presStyleIdx="2" presStyleCnt="4" custAng="5257442" custScaleX="158835" custLinFactX="-100000" custLinFactY="-100000" custLinFactNeighborX="-102716" custLinFactNeighborY="-183424"/>
      <dgm:spPr/>
      <dgm:t>
        <a:bodyPr/>
        <a:lstStyle/>
        <a:p>
          <a:endParaRPr lang="en-US"/>
        </a:p>
      </dgm:t>
    </dgm:pt>
    <dgm:pt modelId="{7EAB43E1-1597-CC47-A895-1AEAA06A4B4C}" type="pres">
      <dgm:prSet presAssocID="{1A31788C-3B22-E147-8078-E1E184882925}" presName="connectorText" presStyleLbl="sibTrans2D1" presStyleIdx="2" presStyleCnt="4"/>
      <dgm:spPr/>
      <dgm:t>
        <a:bodyPr/>
        <a:lstStyle/>
        <a:p>
          <a:endParaRPr lang="en-US"/>
        </a:p>
      </dgm:t>
    </dgm:pt>
    <dgm:pt modelId="{D86D04D6-A46C-484C-A404-0B52E9E8D445}" type="pres">
      <dgm:prSet presAssocID="{79BA76A1-0497-3242-B8E6-B3A4AA7499DC}" presName="node" presStyleLbl="node1" presStyleIdx="3" presStyleCnt="4" custScaleY="109793" custRadScaleRad="218256" custRadScaleInc="-350542">
        <dgm:presLayoutVars>
          <dgm:bulletEnabled val="1"/>
        </dgm:presLayoutVars>
      </dgm:prSet>
      <dgm:spPr/>
      <dgm:t>
        <a:bodyPr/>
        <a:lstStyle/>
        <a:p>
          <a:endParaRPr lang="en-US"/>
        </a:p>
      </dgm:t>
    </dgm:pt>
    <dgm:pt modelId="{AA70B18A-9FB4-AC4B-8EFB-8BE084BA4645}" type="pres">
      <dgm:prSet presAssocID="{47549E8A-C21E-6A41-848F-4506C8213C91}" presName="sibTrans" presStyleLbl="sibTrans2D1" presStyleIdx="3" presStyleCnt="4" custFlipVert="1" custFlipHor="1" custScaleX="26313" custScaleY="64607" custLinFactNeighborX="60397" custLinFactNeighborY="39179"/>
      <dgm:spPr/>
      <dgm:t>
        <a:bodyPr/>
        <a:lstStyle/>
        <a:p>
          <a:endParaRPr lang="en-US"/>
        </a:p>
      </dgm:t>
    </dgm:pt>
    <dgm:pt modelId="{3844C923-1934-9340-8288-E8BCCAEB869E}" type="pres">
      <dgm:prSet presAssocID="{47549E8A-C21E-6A41-848F-4506C8213C91}" presName="connectorText" presStyleLbl="sibTrans2D1" presStyleIdx="3" presStyleCnt="4"/>
      <dgm:spPr/>
      <dgm:t>
        <a:bodyPr/>
        <a:lstStyle/>
        <a:p>
          <a:endParaRPr lang="en-US"/>
        </a:p>
      </dgm:t>
    </dgm:pt>
  </dgm:ptLst>
  <dgm:cxnLst>
    <dgm:cxn modelId="{0A861842-AF0B-FA4A-B36A-9B0544A4453B}" type="presOf" srcId="{1A31788C-3B22-E147-8078-E1E184882925}" destId="{7EAB43E1-1597-CC47-A895-1AEAA06A4B4C}" srcOrd="1" destOrd="0" presId="urn:microsoft.com/office/officeart/2005/8/layout/cycle2"/>
    <dgm:cxn modelId="{DB951DE6-7134-1D46-A8A2-AD4DEED9AABB}" type="presOf" srcId="{1A31788C-3B22-E147-8078-E1E184882925}" destId="{59B14E36-D86B-0A46-86FF-F61AB73CD4DF}" srcOrd="0" destOrd="0" presId="urn:microsoft.com/office/officeart/2005/8/layout/cycle2"/>
    <dgm:cxn modelId="{47058D16-5BB9-414F-B0D4-B6F90BAC5DC2}" srcId="{8B6BA537-2DC9-3F49-95A9-4F2F357CAED5}" destId="{45A3E0C9-8F19-FA46-AD87-F3EB0B1B5E41}" srcOrd="0" destOrd="0" parTransId="{D7713F3A-D2E5-C241-A14F-D2A068C6B223}" sibTransId="{C27EF71F-DEA0-394A-8487-78D73BDE9B7A}"/>
    <dgm:cxn modelId="{A1C2096F-5D9D-8F45-82FB-CC4FE31374AE}" type="presOf" srcId="{4EA75162-694C-2F4E-8350-D80925CF14A9}" destId="{B9560A5F-C53F-9845-8BC7-2CD63A556F4D}" srcOrd="1" destOrd="0" presId="urn:microsoft.com/office/officeart/2005/8/layout/cycle2"/>
    <dgm:cxn modelId="{A39E7FFD-9160-B340-9C6F-6B3A79AF8B14}" type="presOf" srcId="{8B6BA537-2DC9-3F49-95A9-4F2F357CAED5}" destId="{15D12BFB-41AF-E24E-BA3B-E85AC1C1EAF9}" srcOrd="0" destOrd="0" presId="urn:microsoft.com/office/officeart/2005/8/layout/cycle2"/>
    <dgm:cxn modelId="{FF172944-B1BB-A447-851B-42936F9C8BFC}" srcId="{8B6BA537-2DC9-3F49-95A9-4F2F357CAED5}" destId="{BCA2B065-024D-434E-9CD0-48E174F63A7D}" srcOrd="2" destOrd="0" parTransId="{3F81FFA9-4FF1-5A4D-9B26-D289D39C3219}" sibTransId="{1A31788C-3B22-E147-8078-E1E184882925}"/>
    <dgm:cxn modelId="{0C6432A4-61FD-464F-A2C0-6E3C55457B66}" type="presOf" srcId="{BCA2B065-024D-434E-9CD0-48E174F63A7D}" destId="{66DAB9F0-9DA1-0741-8130-169EA86C74D6}" srcOrd="0" destOrd="0" presId="urn:microsoft.com/office/officeart/2005/8/layout/cycle2"/>
    <dgm:cxn modelId="{69D2B428-2919-CE47-B2F7-0FB81F31B20A}" type="presOf" srcId="{79BA76A1-0497-3242-B8E6-B3A4AA7499DC}" destId="{D86D04D6-A46C-484C-A404-0B52E9E8D445}" srcOrd="0" destOrd="0" presId="urn:microsoft.com/office/officeart/2005/8/layout/cycle2"/>
    <dgm:cxn modelId="{42F24496-CD34-2248-9D7D-AABE2D64451D}" type="presOf" srcId="{45A3E0C9-8F19-FA46-AD87-F3EB0B1B5E41}" destId="{5EA36CE3-E4E0-4B41-9763-D41DC51C657D}" srcOrd="0" destOrd="0" presId="urn:microsoft.com/office/officeart/2005/8/layout/cycle2"/>
    <dgm:cxn modelId="{7960AD62-B75B-1742-87DA-DCAD38D3C020}" srcId="{8B6BA537-2DC9-3F49-95A9-4F2F357CAED5}" destId="{1B3B8EA9-8BE8-174B-B147-250DEE7C8B1C}" srcOrd="1" destOrd="0" parTransId="{DC66C4D5-7BC2-4A44-ABA4-08E92941492A}" sibTransId="{4EA75162-694C-2F4E-8350-D80925CF14A9}"/>
    <dgm:cxn modelId="{F356C90A-AE04-A04B-B03F-1D795EEAC242}" type="presOf" srcId="{C27EF71F-DEA0-394A-8487-78D73BDE9B7A}" destId="{B2E4864C-983F-204B-AAB3-2D08B6D42112}" srcOrd="1" destOrd="0" presId="urn:microsoft.com/office/officeart/2005/8/layout/cycle2"/>
    <dgm:cxn modelId="{EA81F26A-E91C-3F44-8BD5-4FF1A518437D}" type="presOf" srcId="{47549E8A-C21E-6A41-848F-4506C8213C91}" destId="{AA70B18A-9FB4-AC4B-8EFB-8BE084BA4645}" srcOrd="0" destOrd="0" presId="urn:microsoft.com/office/officeart/2005/8/layout/cycle2"/>
    <dgm:cxn modelId="{C391F2CE-AC32-1846-BFB8-C008C3CF9C55}" type="presOf" srcId="{47549E8A-C21E-6A41-848F-4506C8213C91}" destId="{3844C923-1934-9340-8288-E8BCCAEB869E}" srcOrd="1" destOrd="0" presId="urn:microsoft.com/office/officeart/2005/8/layout/cycle2"/>
    <dgm:cxn modelId="{28F38F36-B3D0-0A44-999D-8319C83C8408}" srcId="{8B6BA537-2DC9-3F49-95A9-4F2F357CAED5}" destId="{79BA76A1-0497-3242-B8E6-B3A4AA7499DC}" srcOrd="3" destOrd="0" parTransId="{16DAB6C0-BD28-324B-B7FC-0C00B4A5DDB2}" sibTransId="{47549E8A-C21E-6A41-848F-4506C8213C91}"/>
    <dgm:cxn modelId="{96C9DB09-0E6B-1546-BB33-9E9E9C7D9A22}" type="presOf" srcId="{4EA75162-694C-2F4E-8350-D80925CF14A9}" destId="{D30CFF2A-2AA7-7C4C-8C56-7F24366E9E68}" srcOrd="0" destOrd="0" presId="urn:microsoft.com/office/officeart/2005/8/layout/cycle2"/>
    <dgm:cxn modelId="{42E421EA-0FB0-D942-A98B-A69E2AA873F9}" type="presOf" srcId="{C27EF71F-DEA0-394A-8487-78D73BDE9B7A}" destId="{04F58897-E23A-4C40-BBF2-01F97BC75BC7}" srcOrd="0" destOrd="0" presId="urn:microsoft.com/office/officeart/2005/8/layout/cycle2"/>
    <dgm:cxn modelId="{50626364-BC32-BF4E-A47D-7BE5C9D123E3}" type="presOf" srcId="{1B3B8EA9-8BE8-174B-B147-250DEE7C8B1C}" destId="{6AD458AD-2671-F142-8F46-70F48D0A82D3}" srcOrd="0" destOrd="0" presId="urn:microsoft.com/office/officeart/2005/8/layout/cycle2"/>
    <dgm:cxn modelId="{850CEA34-D0AF-434A-9C75-EAD0D153F8D9}" type="presParOf" srcId="{15D12BFB-41AF-E24E-BA3B-E85AC1C1EAF9}" destId="{5EA36CE3-E4E0-4B41-9763-D41DC51C657D}" srcOrd="0" destOrd="0" presId="urn:microsoft.com/office/officeart/2005/8/layout/cycle2"/>
    <dgm:cxn modelId="{8BB9F5FE-44DF-3B43-9753-7DC7B0194754}" type="presParOf" srcId="{15D12BFB-41AF-E24E-BA3B-E85AC1C1EAF9}" destId="{04F58897-E23A-4C40-BBF2-01F97BC75BC7}" srcOrd="1" destOrd="0" presId="urn:microsoft.com/office/officeart/2005/8/layout/cycle2"/>
    <dgm:cxn modelId="{E260F2C6-D770-234B-A713-F0AF4B87B56C}" type="presParOf" srcId="{04F58897-E23A-4C40-BBF2-01F97BC75BC7}" destId="{B2E4864C-983F-204B-AAB3-2D08B6D42112}" srcOrd="0" destOrd="0" presId="urn:microsoft.com/office/officeart/2005/8/layout/cycle2"/>
    <dgm:cxn modelId="{E6941181-6001-D243-BAE2-9B60876D10C5}" type="presParOf" srcId="{15D12BFB-41AF-E24E-BA3B-E85AC1C1EAF9}" destId="{6AD458AD-2671-F142-8F46-70F48D0A82D3}" srcOrd="2" destOrd="0" presId="urn:microsoft.com/office/officeart/2005/8/layout/cycle2"/>
    <dgm:cxn modelId="{795CA2E6-95F0-774E-BF9A-735FE2052DF6}" type="presParOf" srcId="{15D12BFB-41AF-E24E-BA3B-E85AC1C1EAF9}" destId="{D30CFF2A-2AA7-7C4C-8C56-7F24366E9E68}" srcOrd="3" destOrd="0" presId="urn:microsoft.com/office/officeart/2005/8/layout/cycle2"/>
    <dgm:cxn modelId="{A14547C8-ECCE-C340-B699-B36D15CD045D}" type="presParOf" srcId="{D30CFF2A-2AA7-7C4C-8C56-7F24366E9E68}" destId="{B9560A5F-C53F-9845-8BC7-2CD63A556F4D}" srcOrd="0" destOrd="0" presId="urn:microsoft.com/office/officeart/2005/8/layout/cycle2"/>
    <dgm:cxn modelId="{336461C4-DEC5-AF4D-9DC4-12443C839C42}" type="presParOf" srcId="{15D12BFB-41AF-E24E-BA3B-E85AC1C1EAF9}" destId="{66DAB9F0-9DA1-0741-8130-169EA86C74D6}" srcOrd="4" destOrd="0" presId="urn:microsoft.com/office/officeart/2005/8/layout/cycle2"/>
    <dgm:cxn modelId="{21ACD93B-2F3C-2F40-865D-584C3CF55401}" type="presParOf" srcId="{15D12BFB-41AF-E24E-BA3B-E85AC1C1EAF9}" destId="{59B14E36-D86B-0A46-86FF-F61AB73CD4DF}" srcOrd="5" destOrd="0" presId="urn:microsoft.com/office/officeart/2005/8/layout/cycle2"/>
    <dgm:cxn modelId="{4031DD62-ED5F-6141-B282-10960658EC63}" type="presParOf" srcId="{59B14E36-D86B-0A46-86FF-F61AB73CD4DF}" destId="{7EAB43E1-1597-CC47-A895-1AEAA06A4B4C}" srcOrd="0" destOrd="0" presId="urn:microsoft.com/office/officeart/2005/8/layout/cycle2"/>
    <dgm:cxn modelId="{4C44F3CF-40BF-0A45-B510-B3F91377D13A}" type="presParOf" srcId="{15D12BFB-41AF-E24E-BA3B-E85AC1C1EAF9}" destId="{D86D04D6-A46C-484C-A404-0B52E9E8D445}" srcOrd="6" destOrd="0" presId="urn:microsoft.com/office/officeart/2005/8/layout/cycle2"/>
    <dgm:cxn modelId="{21C29178-84AE-9E4A-800C-2C290997E156}" type="presParOf" srcId="{15D12BFB-41AF-E24E-BA3B-E85AC1C1EAF9}" destId="{AA70B18A-9FB4-AC4B-8EFB-8BE084BA4645}" srcOrd="7" destOrd="0" presId="urn:microsoft.com/office/officeart/2005/8/layout/cycle2"/>
    <dgm:cxn modelId="{402B29E6-8BA4-134A-B381-B34D3441A9E9}" type="presParOf" srcId="{AA70B18A-9FB4-AC4B-8EFB-8BE084BA4645}" destId="{3844C923-1934-9340-8288-E8BCCAEB869E}"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507EB6A-6D23-C643-AF8D-F1E34905237A}" type="doc">
      <dgm:prSet loTypeId="urn:microsoft.com/office/officeart/2005/8/layout/radial3" loCatId="" qsTypeId="urn:microsoft.com/office/officeart/2005/8/quickstyle/simple4" qsCatId="simple" csTypeId="urn:microsoft.com/office/officeart/2005/8/colors/colorful2" csCatId="colorful" phldr="1"/>
      <dgm:spPr/>
      <dgm:t>
        <a:bodyPr/>
        <a:lstStyle/>
        <a:p>
          <a:endParaRPr lang="en-US"/>
        </a:p>
      </dgm:t>
    </dgm:pt>
    <dgm:pt modelId="{1BEB535A-18A4-CD4A-B269-2C2F3853F6FB}">
      <dgm:prSet phldrT="[Text]"/>
      <dgm:spPr/>
      <dgm:t>
        <a:bodyPr/>
        <a:lstStyle/>
        <a:p>
          <a:r>
            <a:rPr lang="en-US" dirty="0" smtClean="0"/>
            <a:t>FTA</a:t>
          </a:r>
          <a:endParaRPr lang="en-US" dirty="0"/>
        </a:p>
      </dgm:t>
    </dgm:pt>
    <dgm:pt modelId="{39AFDFB4-790F-2544-90F0-1CDC6841D4A0}" type="parTrans" cxnId="{17E3DA01-63D6-9246-9D3B-9B24B7BE0667}">
      <dgm:prSet/>
      <dgm:spPr/>
      <dgm:t>
        <a:bodyPr/>
        <a:lstStyle/>
        <a:p>
          <a:endParaRPr lang="en-US"/>
        </a:p>
      </dgm:t>
    </dgm:pt>
    <dgm:pt modelId="{D78FEF12-7C53-5041-BE29-D15992F42BF8}" type="sibTrans" cxnId="{17E3DA01-63D6-9246-9D3B-9B24B7BE0667}">
      <dgm:prSet/>
      <dgm:spPr/>
      <dgm:t>
        <a:bodyPr/>
        <a:lstStyle/>
        <a:p>
          <a:endParaRPr lang="en-US"/>
        </a:p>
      </dgm:t>
    </dgm:pt>
    <dgm:pt modelId="{19BC77A1-5100-D644-A829-52C8E414A910}">
      <dgm:prSet phldrT="[Text]"/>
      <dgm:spPr/>
      <dgm:t>
        <a:bodyPr/>
        <a:lstStyle/>
        <a:p>
          <a:r>
            <a:rPr lang="en-US" dirty="0" smtClean="0"/>
            <a:t>Country A</a:t>
          </a:r>
          <a:endParaRPr lang="en-US" dirty="0"/>
        </a:p>
      </dgm:t>
    </dgm:pt>
    <dgm:pt modelId="{86163F9F-F0B6-284B-A17C-FD9F683A461F}" type="parTrans" cxnId="{A38A298C-9ED6-AE49-BC59-B9FAB8F75F93}">
      <dgm:prSet/>
      <dgm:spPr/>
      <dgm:t>
        <a:bodyPr/>
        <a:lstStyle/>
        <a:p>
          <a:endParaRPr lang="en-US"/>
        </a:p>
      </dgm:t>
    </dgm:pt>
    <dgm:pt modelId="{83D2F48D-ED17-A04E-96F2-227180737857}" type="sibTrans" cxnId="{A38A298C-9ED6-AE49-BC59-B9FAB8F75F93}">
      <dgm:prSet/>
      <dgm:spPr/>
      <dgm:t>
        <a:bodyPr/>
        <a:lstStyle/>
        <a:p>
          <a:endParaRPr lang="en-US"/>
        </a:p>
      </dgm:t>
    </dgm:pt>
    <dgm:pt modelId="{97FC6602-AA42-7A42-8216-27CA1B7A9B3C}">
      <dgm:prSet phldrT="[Text]"/>
      <dgm:spPr/>
      <dgm:t>
        <a:bodyPr/>
        <a:lstStyle/>
        <a:p>
          <a:r>
            <a:rPr lang="en-US" dirty="0" smtClean="0"/>
            <a:t>Country B</a:t>
          </a:r>
          <a:endParaRPr lang="en-US" dirty="0"/>
        </a:p>
      </dgm:t>
    </dgm:pt>
    <dgm:pt modelId="{5623D0A5-8CC8-B245-B54D-37D6ACD5B1CC}" type="parTrans" cxnId="{8E17070C-FCB2-8E49-8076-4F4536448E34}">
      <dgm:prSet/>
      <dgm:spPr/>
      <dgm:t>
        <a:bodyPr/>
        <a:lstStyle/>
        <a:p>
          <a:endParaRPr lang="en-US"/>
        </a:p>
      </dgm:t>
    </dgm:pt>
    <dgm:pt modelId="{A241ACDE-0DF1-4E40-82EB-B6CFB7852A79}" type="sibTrans" cxnId="{8E17070C-FCB2-8E49-8076-4F4536448E34}">
      <dgm:prSet/>
      <dgm:spPr/>
      <dgm:t>
        <a:bodyPr/>
        <a:lstStyle/>
        <a:p>
          <a:endParaRPr lang="en-US"/>
        </a:p>
      </dgm:t>
    </dgm:pt>
    <dgm:pt modelId="{AA1869ED-4093-654B-887C-94B58C7097A3}">
      <dgm:prSet phldrT="[Text]"/>
      <dgm:spPr/>
      <dgm:t>
        <a:bodyPr/>
        <a:lstStyle/>
        <a:p>
          <a:r>
            <a:rPr lang="en-US" dirty="0" smtClean="0"/>
            <a:t>Country c</a:t>
          </a:r>
          <a:endParaRPr lang="en-US" dirty="0"/>
        </a:p>
      </dgm:t>
    </dgm:pt>
    <dgm:pt modelId="{3812F214-CC8D-5144-B10D-B328A641A0FB}" type="parTrans" cxnId="{CAFDA7A0-591E-924B-AB83-CC063A25B20F}">
      <dgm:prSet/>
      <dgm:spPr/>
      <dgm:t>
        <a:bodyPr/>
        <a:lstStyle/>
        <a:p>
          <a:endParaRPr lang="en-US"/>
        </a:p>
      </dgm:t>
    </dgm:pt>
    <dgm:pt modelId="{2C9FA671-8F89-C946-9E8D-14B823470BC9}" type="sibTrans" cxnId="{CAFDA7A0-591E-924B-AB83-CC063A25B20F}">
      <dgm:prSet/>
      <dgm:spPr/>
      <dgm:t>
        <a:bodyPr/>
        <a:lstStyle/>
        <a:p>
          <a:endParaRPr lang="en-US"/>
        </a:p>
      </dgm:t>
    </dgm:pt>
    <dgm:pt modelId="{285FEDD6-72A8-024C-8229-281A69150B11}">
      <dgm:prSet phldrT="[Text]"/>
      <dgm:spPr/>
      <dgm:t>
        <a:bodyPr/>
        <a:lstStyle/>
        <a:p>
          <a:r>
            <a:rPr lang="en-US" dirty="0" smtClean="0"/>
            <a:t>Country D</a:t>
          </a:r>
          <a:endParaRPr lang="en-US" dirty="0"/>
        </a:p>
      </dgm:t>
    </dgm:pt>
    <dgm:pt modelId="{59A78A73-FD00-E04F-9C30-AE21795B466C}" type="parTrans" cxnId="{FD392B32-6D10-D949-95E6-5380FD1430F3}">
      <dgm:prSet/>
      <dgm:spPr/>
      <dgm:t>
        <a:bodyPr/>
        <a:lstStyle/>
        <a:p>
          <a:endParaRPr lang="en-US"/>
        </a:p>
      </dgm:t>
    </dgm:pt>
    <dgm:pt modelId="{1FC8C903-D95E-3C4E-A8E9-EA5FFAC282B2}" type="sibTrans" cxnId="{FD392B32-6D10-D949-95E6-5380FD1430F3}">
      <dgm:prSet/>
      <dgm:spPr/>
      <dgm:t>
        <a:bodyPr/>
        <a:lstStyle/>
        <a:p>
          <a:endParaRPr lang="en-US"/>
        </a:p>
      </dgm:t>
    </dgm:pt>
    <dgm:pt modelId="{7620281D-87A8-3D4C-BD77-283529EA624F}" type="pres">
      <dgm:prSet presAssocID="{F507EB6A-6D23-C643-AF8D-F1E34905237A}" presName="composite" presStyleCnt="0">
        <dgm:presLayoutVars>
          <dgm:chMax val="1"/>
          <dgm:dir/>
          <dgm:resizeHandles val="exact"/>
        </dgm:presLayoutVars>
      </dgm:prSet>
      <dgm:spPr/>
      <dgm:t>
        <a:bodyPr/>
        <a:lstStyle/>
        <a:p>
          <a:endParaRPr lang="en-US"/>
        </a:p>
      </dgm:t>
    </dgm:pt>
    <dgm:pt modelId="{4F2A51FB-64CC-5B4B-98B5-5F53D68091F0}" type="pres">
      <dgm:prSet presAssocID="{F507EB6A-6D23-C643-AF8D-F1E34905237A}" presName="radial" presStyleCnt="0">
        <dgm:presLayoutVars>
          <dgm:animLvl val="ctr"/>
        </dgm:presLayoutVars>
      </dgm:prSet>
      <dgm:spPr/>
    </dgm:pt>
    <dgm:pt modelId="{9871C2CF-FA2E-644C-8507-534EEBDD3949}" type="pres">
      <dgm:prSet presAssocID="{1BEB535A-18A4-CD4A-B269-2C2F3853F6FB}" presName="centerShape" presStyleLbl="vennNode1" presStyleIdx="0" presStyleCnt="5" custScaleX="169266" custScaleY="153273" custLinFactNeighborX="56442"/>
      <dgm:spPr/>
      <dgm:t>
        <a:bodyPr/>
        <a:lstStyle/>
        <a:p>
          <a:endParaRPr lang="en-US"/>
        </a:p>
      </dgm:t>
    </dgm:pt>
    <dgm:pt modelId="{DD8E40C1-F284-3A48-A885-D31EDB9724D0}" type="pres">
      <dgm:prSet presAssocID="{19BC77A1-5100-D644-A829-52C8E414A910}" presName="node" presStyleLbl="vennNode1" presStyleIdx="1" presStyleCnt="5" custRadScaleRad="106230" custRadScaleInc="59501">
        <dgm:presLayoutVars>
          <dgm:bulletEnabled val="1"/>
        </dgm:presLayoutVars>
      </dgm:prSet>
      <dgm:spPr/>
      <dgm:t>
        <a:bodyPr/>
        <a:lstStyle/>
        <a:p>
          <a:endParaRPr lang="en-US"/>
        </a:p>
      </dgm:t>
    </dgm:pt>
    <dgm:pt modelId="{5B911E67-F040-B44E-8CD7-E130882E3EF6}" type="pres">
      <dgm:prSet presAssocID="{97FC6602-AA42-7A42-8216-27CA1B7A9B3C}" presName="node" presStyleLbl="vennNode1" presStyleIdx="2" presStyleCnt="5" custRadScaleRad="200902" custRadScaleInc="-6435">
        <dgm:presLayoutVars>
          <dgm:bulletEnabled val="1"/>
        </dgm:presLayoutVars>
      </dgm:prSet>
      <dgm:spPr/>
      <dgm:t>
        <a:bodyPr/>
        <a:lstStyle/>
        <a:p>
          <a:endParaRPr lang="en-US"/>
        </a:p>
      </dgm:t>
    </dgm:pt>
    <dgm:pt modelId="{AD9F784A-E7FD-1540-A84C-4FF78DF69799}" type="pres">
      <dgm:prSet presAssocID="{AA1869ED-4093-654B-887C-94B58C7097A3}" presName="node" presStyleLbl="vennNode1" presStyleIdx="3" presStyleCnt="5" custRadScaleRad="114620" custRadScaleInc="-59959">
        <dgm:presLayoutVars>
          <dgm:bulletEnabled val="1"/>
        </dgm:presLayoutVars>
      </dgm:prSet>
      <dgm:spPr/>
      <dgm:t>
        <a:bodyPr/>
        <a:lstStyle/>
        <a:p>
          <a:endParaRPr lang="en-US"/>
        </a:p>
      </dgm:t>
    </dgm:pt>
    <dgm:pt modelId="{D0F1B553-A8E3-E74B-AE58-08711AD288A7}" type="pres">
      <dgm:prSet presAssocID="{285FEDD6-72A8-024C-8229-281A69150B11}" presName="node" presStyleLbl="vennNode1" presStyleIdx="4" presStyleCnt="5" custRadScaleRad="294081" custRadScaleInc="-429">
        <dgm:presLayoutVars>
          <dgm:bulletEnabled val="1"/>
        </dgm:presLayoutVars>
      </dgm:prSet>
      <dgm:spPr/>
      <dgm:t>
        <a:bodyPr/>
        <a:lstStyle/>
        <a:p>
          <a:endParaRPr lang="en-US"/>
        </a:p>
      </dgm:t>
    </dgm:pt>
  </dgm:ptLst>
  <dgm:cxnLst>
    <dgm:cxn modelId="{DC7823BD-DB87-C247-8CAF-A640F4435D33}" type="presOf" srcId="{97FC6602-AA42-7A42-8216-27CA1B7A9B3C}" destId="{5B911E67-F040-B44E-8CD7-E130882E3EF6}" srcOrd="0" destOrd="0" presId="urn:microsoft.com/office/officeart/2005/8/layout/radial3"/>
    <dgm:cxn modelId="{B0914194-AA8A-2945-961F-D224D2F64370}" type="presOf" srcId="{19BC77A1-5100-D644-A829-52C8E414A910}" destId="{DD8E40C1-F284-3A48-A885-D31EDB9724D0}" srcOrd="0" destOrd="0" presId="urn:microsoft.com/office/officeart/2005/8/layout/radial3"/>
    <dgm:cxn modelId="{FD392B32-6D10-D949-95E6-5380FD1430F3}" srcId="{1BEB535A-18A4-CD4A-B269-2C2F3853F6FB}" destId="{285FEDD6-72A8-024C-8229-281A69150B11}" srcOrd="3" destOrd="0" parTransId="{59A78A73-FD00-E04F-9C30-AE21795B466C}" sibTransId="{1FC8C903-D95E-3C4E-A8E9-EA5FFAC282B2}"/>
    <dgm:cxn modelId="{49BD2A10-0223-3641-A4B2-F28013494C62}" type="presOf" srcId="{285FEDD6-72A8-024C-8229-281A69150B11}" destId="{D0F1B553-A8E3-E74B-AE58-08711AD288A7}" srcOrd="0" destOrd="0" presId="urn:microsoft.com/office/officeart/2005/8/layout/radial3"/>
    <dgm:cxn modelId="{214EA705-E9D9-6845-A010-896101239725}" type="presOf" srcId="{AA1869ED-4093-654B-887C-94B58C7097A3}" destId="{AD9F784A-E7FD-1540-A84C-4FF78DF69799}" srcOrd="0" destOrd="0" presId="urn:microsoft.com/office/officeart/2005/8/layout/radial3"/>
    <dgm:cxn modelId="{2833FBFC-674C-AD4C-A820-4CAD4B64B03D}" type="presOf" srcId="{1BEB535A-18A4-CD4A-B269-2C2F3853F6FB}" destId="{9871C2CF-FA2E-644C-8507-534EEBDD3949}" srcOrd="0" destOrd="0" presId="urn:microsoft.com/office/officeart/2005/8/layout/radial3"/>
    <dgm:cxn modelId="{453BD3A2-B388-0841-91AD-5FB6FBD0F72E}" type="presOf" srcId="{F507EB6A-6D23-C643-AF8D-F1E34905237A}" destId="{7620281D-87A8-3D4C-BD77-283529EA624F}" srcOrd="0" destOrd="0" presId="urn:microsoft.com/office/officeart/2005/8/layout/radial3"/>
    <dgm:cxn modelId="{8E17070C-FCB2-8E49-8076-4F4536448E34}" srcId="{1BEB535A-18A4-CD4A-B269-2C2F3853F6FB}" destId="{97FC6602-AA42-7A42-8216-27CA1B7A9B3C}" srcOrd="1" destOrd="0" parTransId="{5623D0A5-8CC8-B245-B54D-37D6ACD5B1CC}" sibTransId="{A241ACDE-0DF1-4E40-82EB-B6CFB7852A79}"/>
    <dgm:cxn modelId="{17E3DA01-63D6-9246-9D3B-9B24B7BE0667}" srcId="{F507EB6A-6D23-C643-AF8D-F1E34905237A}" destId="{1BEB535A-18A4-CD4A-B269-2C2F3853F6FB}" srcOrd="0" destOrd="0" parTransId="{39AFDFB4-790F-2544-90F0-1CDC6841D4A0}" sibTransId="{D78FEF12-7C53-5041-BE29-D15992F42BF8}"/>
    <dgm:cxn modelId="{A38A298C-9ED6-AE49-BC59-B9FAB8F75F93}" srcId="{1BEB535A-18A4-CD4A-B269-2C2F3853F6FB}" destId="{19BC77A1-5100-D644-A829-52C8E414A910}" srcOrd="0" destOrd="0" parTransId="{86163F9F-F0B6-284B-A17C-FD9F683A461F}" sibTransId="{83D2F48D-ED17-A04E-96F2-227180737857}"/>
    <dgm:cxn modelId="{CAFDA7A0-591E-924B-AB83-CC063A25B20F}" srcId="{1BEB535A-18A4-CD4A-B269-2C2F3853F6FB}" destId="{AA1869ED-4093-654B-887C-94B58C7097A3}" srcOrd="2" destOrd="0" parTransId="{3812F214-CC8D-5144-B10D-B328A641A0FB}" sibTransId="{2C9FA671-8F89-C946-9E8D-14B823470BC9}"/>
    <dgm:cxn modelId="{D09A90E4-1534-0948-B2E0-6E9636206ED9}" type="presParOf" srcId="{7620281D-87A8-3D4C-BD77-283529EA624F}" destId="{4F2A51FB-64CC-5B4B-98B5-5F53D68091F0}" srcOrd="0" destOrd="0" presId="urn:microsoft.com/office/officeart/2005/8/layout/radial3"/>
    <dgm:cxn modelId="{4BB519AF-2E0B-954C-862A-008A29A0A2DD}" type="presParOf" srcId="{4F2A51FB-64CC-5B4B-98B5-5F53D68091F0}" destId="{9871C2CF-FA2E-644C-8507-534EEBDD3949}" srcOrd="0" destOrd="0" presId="urn:microsoft.com/office/officeart/2005/8/layout/radial3"/>
    <dgm:cxn modelId="{8CA99AE6-93DB-0B48-8DF8-6DEC9DE7019D}" type="presParOf" srcId="{4F2A51FB-64CC-5B4B-98B5-5F53D68091F0}" destId="{DD8E40C1-F284-3A48-A885-D31EDB9724D0}" srcOrd="1" destOrd="0" presId="urn:microsoft.com/office/officeart/2005/8/layout/radial3"/>
    <dgm:cxn modelId="{47DCDBD3-DB04-1C41-A7C7-82BC3D723B1E}" type="presParOf" srcId="{4F2A51FB-64CC-5B4B-98B5-5F53D68091F0}" destId="{5B911E67-F040-B44E-8CD7-E130882E3EF6}" srcOrd="2" destOrd="0" presId="urn:microsoft.com/office/officeart/2005/8/layout/radial3"/>
    <dgm:cxn modelId="{E7AC9D78-2523-5E46-9B8E-7A13637F825C}" type="presParOf" srcId="{4F2A51FB-64CC-5B4B-98B5-5F53D68091F0}" destId="{AD9F784A-E7FD-1540-A84C-4FF78DF69799}" srcOrd="3" destOrd="0" presId="urn:microsoft.com/office/officeart/2005/8/layout/radial3"/>
    <dgm:cxn modelId="{A805BDE9-20EB-6041-8778-E266EE8038D7}" type="presParOf" srcId="{4F2A51FB-64CC-5B4B-98B5-5F53D68091F0}" destId="{D0F1B553-A8E3-E74B-AE58-08711AD288A7}" srcOrd="4"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A36CE3-E4E0-4B41-9763-D41DC51C657D}">
      <dsp:nvSpPr>
        <dsp:cNvPr id="0" name=""/>
        <dsp:cNvSpPr/>
      </dsp:nvSpPr>
      <dsp:spPr>
        <a:xfrm>
          <a:off x="3265351" y="433"/>
          <a:ext cx="1837245" cy="1837245"/>
        </a:xfrm>
        <a:prstGeom prst="ellipse">
          <a:avLst/>
        </a:prstGeom>
        <a:blipFill rotWithShape="0">
          <a:blip xmlns:r="http://schemas.openxmlformats.org/officeDocument/2006/relationships" r:embed="rId1">
            <a:duotone>
              <a:schemeClr val="accent2">
                <a:hueOff val="0"/>
                <a:satOff val="0"/>
                <a:lumOff val="0"/>
                <a:alphaOff val="0"/>
                <a:shade val="40000"/>
                <a:satMod val="120000"/>
              </a:schemeClr>
              <a:schemeClr val="accent2">
                <a:hueOff val="0"/>
                <a:satOff val="0"/>
                <a:lumOff val="0"/>
                <a:alphaOff val="0"/>
                <a:tint val="70000"/>
                <a:satMod val="300000"/>
                <a:lumMod val="110000"/>
              </a:schemeClr>
            </a:duotone>
          </a:blip>
          <a:tile tx="0" ty="0" sx="50000" sy="50000" flip="none" algn="tl"/>
        </a:blipFill>
        <a:ln>
          <a:noFill/>
        </a:ln>
        <a:effectLst>
          <a:outerShdw blurRad="38100" dist="25400" dir="5400000" algn="br" rotWithShape="0">
            <a:srgbClr val="000000">
              <a:alpha val="5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r>
            <a:rPr lang="en-US" sz="2700" kern="1200" dirty="0" smtClean="0"/>
            <a:t>Country A</a:t>
          </a:r>
          <a:endParaRPr lang="en-US" sz="2700" kern="1200" dirty="0"/>
        </a:p>
      </dsp:txBody>
      <dsp:txXfrm>
        <a:off x="3534409" y="269491"/>
        <a:ext cx="1299129" cy="1299129"/>
      </dsp:txXfrm>
    </dsp:sp>
    <dsp:sp modelId="{04F58897-E23A-4C40-BBF2-01F97BC75BC7}">
      <dsp:nvSpPr>
        <dsp:cNvPr id="0" name=""/>
        <dsp:cNvSpPr/>
      </dsp:nvSpPr>
      <dsp:spPr>
        <a:xfrm rot="8848693">
          <a:off x="1616602" y="1513855"/>
          <a:ext cx="1767332" cy="620070"/>
        </a:xfrm>
        <a:prstGeom prst="rightArrow">
          <a:avLst>
            <a:gd name="adj1" fmla="val 60000"/>
            <a:gd name="adj2" fmla="val 50000"/>
          </a:avLst>
        </a:prstGeom>
        <a:blipFill rotWithShape="0">
          <a:blip xmlns:r="http://schemas.openxmlformats.org/officeDocument/2006/relationships" r:embed="rId1">
            <a:duotone>
              <a:schemeClr val="accent2">
                <a:hueOff val="0"/>
                <a:satOff val="0"/>
                <a:lumOff val="0"/>
                <a:alphaOff val="0"/>
                <a:shade val="40000"/>
                <a:satMod val="120000"/>
              </a:schemeClr>
              <a:schemeClr val="accent2">
                <a:hueOff val="0"/>
                <a:satOff val="0"/>
                <a:lumOff val="0"/>
                <a:alphaOff val="0"/>
                <a:tint val="70000"/>
                <a:satMod val="300000"/>
                <a:lumMod val="110000"/>
              </a:schemeClr>
            </a:duotone>
          </a:blip>
          <a:tile tx="0" ty="0" sx="50000" sy="50000" flip="none" algn="tl"/>
        </a:blipFill>
        <a:ln>
          <a:noFill/>
        </a:ln>
        <a:effectLst>
          <a:outerShdw blurRad="38100" dist="25400" dir="5400000" algn="br" rotWithShape="0">
            <a:srgbClr val="000000">
              <a:alpha val="50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n-US" sz="2100" kern="1200"/>
        </a:p>
      </dsp:txBody>
      <dsp:txXfrm rot="10800000">
        <a:off x="1788038" y="1587865"/>
        <a:ext cx="1581311" cy="372042"/>
      </dsp:txXfrm>
    </dsp:sp>
    <dsp:sp modelId="{6AD458AD-2671-F142-8F46-70F48D0A82D3}">
      <dsp:nvSpPr>
        <dsp:cNvPr id="0" name=""/>
        <dsp:cNvSpPr/>
      </dsp:nvSpPr>
      <dsp:spPr>
        <a:xfrm>
          <a:off x="52954" y="2048674"/>
          <a:ext cx="1837245" cy="1837245"/>
        </a:xfrm>
        <a:prstGeom prst="ellipse">
          <a:avLst/>
        </a:prstGeom>
        <a:blipFill rotWithShape="0">
          <a:blip xmlns:r="http://schemas.openxmlformats.org/officeDocument/2006/relationships" r:embed="rId1">
            <a:duotone>
              <a:schemeClr val="accent2">
                <a:hueOff val="-3600085"/>
                <a:satOff val="-9192"/>
                <a:lumOff val="-2484"/>
                <a:alphaOff val="0"/>
                <a:shade val="40000"/>
                <a:satMod val="120000"/>
              </a:schemeClr>
              <a:schemeClr val="accent2">
                <a:hueOff val="-3600085"/>
                <a:satOff val="-9192"/>
                <a:lumOff val="-2484"/>
                <a:alphaOff val="0"/>
                <a:tint val="70000"/>
                <a:satMod val="300000"/>
                <a:lumMod val="110000"/>
              </a:schemeClr>
            </a:duotone>
          </a:blip>
          <a:tile tx="0" ty="0" sx="50000" sy="50000" flip="none" algn="tl"/>
        </a:blipFill>
        <a:ln>
          <a:noFill/>
        </a:ln>
        <a:effectLst>
          <a:outerShdw blurRad="38100" dist="25400" dir="5400000" algn="br" rotWithShape="0">
            <a:srgbClr val="000000">
              <a:alpha val="5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r>
            <a:rPr lang="en-US" sz="2700" kern="1200" dirty="0" smtClean="0"/>
            <a:t>Country B</a:t>
          </a:r>
          <a:endParaRPr lang="en-US" sz="2700" kern="1200" dirty="0"/>
        </a:p>
      </dsp:txBody>
      <dsp:txXfrm>
        <a:off x="322012" y="2317732"/>
        <a:ext cx="1299129" cy="1299129"/>
      </dsp:txXfrm>
    </dsp:sp>
    <dsp:sp modelId="{D30CFF2A-2AA7-7C4C-8C56-7F24366E9E68}">
      <dsp:nvSpPr>
        <dsp:cNvPr id="0" name=""/>
        <dsp:cNvSpPr/>
      </dsp:nvSpPr>
      <dsp:spPr>
        <a:xfrm rot="1346492">
          <a:off x="1556222" y="3866120"/>
          <a:ext cx="1912906" cy="620070"/>
        </a:xfrm>
        <a:prstGeom prst="rightArrow">
          <a:avLst>
            <a:gd name="adj1" fmla="val 60000"/>
            <a:gd name="adj2" fmla="val 50000"/>
          </a:avLst>
        </a:prstGeom>
        <a:blipFill rotWithShape="0">
          <a:blip xmlns:r="http://schemas.openxmlformats.org/officeDocument/2006/relationships" r:embed="rId1">
            <a:duotone>
              <a:schemeClr val="accent2">
                <a:hueOff val="-3600085"/>
                <a:satOff val="-9192"/>
                <a:lumOff val="-2484"/>
                <a:alphaOff val="0"/>
                <a:shade val="40000"/>
                <a:satMod val="120000"/>
              </a:schemeClr>
              <a:schemeClr val="accent2">
                <a:hueOff val="-3600085"/>
                <a:satOff val="-9192"/>
                <a:lumOff val="-2484"/>
                <a:alphaOff val="0"/>
                <a:tint val="70000"/>
                <a:satMod val="300000"/>
                <a:lumMod val="110000"/>
              </a:schemeClr>
            </a:duotone>
          </a:blip>
          <a:tile tx="0" ty="0" sx="50000" sy="50000" flip="none" algn="tl"/>
        </a:blipFill>
        <a:ln>
          <a:noFill/>
        </a:ln>
        <a:effectLst>
          <a:outerShdw blurRad="38100" dist="25400" dir="5400000" algn="br" rotWithShape="0">
            <a:srgbClr val="000000">
              <a:alpha val="50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n-US" sz="2100" kern="1200"/>
        </a:p>
      </dsp:txBody>
      <dsp:txXfrm>
        <a:off x="1563266" y="3954628"/>
        <a:ext cx="1726885" cy="372042"/>
      </dsp:txXfrm>
    </dsp:sp>
    <dsp:sp modelId="{66DAB9F0-9DA1-0741-8130-169EA86C74D6}">
      <dsp:nvSpPr>
        <dsp:cNvPr id="0" name=""/>
        <dsp:cNvSpPr/>
      </dsp:nvSpPr>
      <dsp:spPr>
        <a:xfrm>
          <a:off x="3368829" y="3418191"/>
          <a:ext cx="1837245" cy="1837245"/>
        </a:xfrm>
        <a:prstGeom prst="ellipse">
          <a:avLst/>
        </a:prstGeom>
        <a:blipFill rotWithShape="0">
          <a:blip xmlns:r="http://schemas.openxmlformats.org/officeDocument/2006/relationships" r:embed="rId1">
            <a:duotone>
              <a:schemeClr val="accent2">
                <a:hueOff val="-7200169"/>
                <a:satOff val="-18383"/>
                <a:lumOff val="-4967"/>
                <a:alphaOff val="0"/>
                <a:shade val="40000"/>
                <a:satMod val="120000"/>
              </a:schemeClr>
              <a:schemeClr val="accent2">
                <a:hueOff val="-7200169"/>
                <a:satOff val="-18383"/>
                <a:lumOff val="-4967"/>
                <a:alphaOff val="0"/>
                <a:tint val="70000"/>
                <a:satMod val="300000"/>
                <a:lumMod val="110000"/>
              </a:schemeClr>
            </a:duotone>
          </a:blip>
          <a:tile tx="0" ty="0" sx="50000" sy="50000" flip="none" algn="tl"/>
        </a:blipFill>
        <a:ln>
          <a:noFill/>
        </a:ln>
        <a:effectLst>
          <a:outerShdw blurRad="38100" dist="25400" dir="5400000" algn="br" rotWithShape="0">
            <a:srgbClr val="000000">
              <a:alpha val="5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r>
            <a:rPr lang="en-US" sz="2700" kern="1200" dirty="0" smtClean="0"/>
            <a:t>Country C</a:t>
          </a:r>
          <a:endParaRPr lang="en-US" sz="2700" kern="1200" dirty="0"/>
        </a:p>
      </dsp:txBody>
      <dsp:txXfrm>
        <a:off x="3637887" y="3687249"/>
        <a:ext cx="1299129" cy="1299129"/>
      </dsp:txXfrm>
    </dsp:sp>
    <dsp:sp modelId="{59B14E36-D86B-0A46-86FF-F61AB73CD4DF}">
      <dsp:nvSpPr>
        <dsp:cNvPr id="0" name=""/>
        <dsp:cNvSpPr/>
      </dsp:nvSpPr>
      <dsp:spPr>
        <a:xfrm rot="5427146">
          <a:off x="3998332" y="2343246"/>
          <a:ext cx="1004815" cy="620070"/>
        </a:xfrm>
        <a:prstGeom prst="rightArrow">
          <a:avLst>
            <a:gd name="adj1" fmla="val 60000"/>
            <a:gd name="adj2" fmla="val 50000"/>
          </a:avLst>
        </a:prstGeom>
        <a:blipFill rotWithShape="0">
          <a:blip xmlns:r="http://schemas.openxmlformats.org/officeDocument/2006/relationships" r:embed="rId1">
            <a:duotone>
              <a:schemeClr val="accent2">
                <a:hueOff val="-7200169"/>
                <a:satOff val="-18383"/>
                <a:lumOff val="-4967"/>
                <a:alphaOff val="0"/>
                <a:shade val="40000"/>
                <a:satMod val="120000"/>
              </a:schemeClr>
              <a:schemeClr val="accent2">
                <a:hueOff val="-7200169"/>
                <a:satOff val="-18383"/>
                <a:lumOff val="-4967"/>
                <a:alphaOff val="0"/>
                <a:tint val="70000"/>
                <a:satMod val="300000"/>
                <a:lumMod val="110000"/>
              </a:schemeClr>
            </a:duotone>
          </a:blip>
          <a:tile tx="0" ty="0" sx="50000" sy="50000" flip="none" algn="tl"/>
        </a:blipFill>
        <a:ln>
          <a:noFill/>
        </a:ln>
        <a:effectLst>
          <a:outerShdw blurRad="38100" dist="25400" dir="5400000" algn="br" rotWithShape="0">
            <a:srgbClr val="000000">
              <a:alpha val="50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n-US" sz="2100" kern="1200"/>
        </a:p>
      </dsp:txBody>
      <dsp:txXfrm>
        <a:off x="4092077" y="2374252"/>
        <a:ext cx="818794" cy="372042"/>
      </dsp:txXfrm>
    </dsp:sp>
    <dsp:sp modelId="{D86D04D6-A46C-484C-A404-0B52E9E8D445}">
      <dsp:nvSpPr>
        <dsp:cNvPr id="0" name=""/>
        <dsp:cNvSpPr/>
      </dsp:nvSpPr>
      <dsp:spPr>
        <a:xfrm>
          <a:off x="6396189" y="3477798"/>
          <a:ext cx="1837245" cy="2017167"/>
        </a:xfrm>
        <a:prstGeom prst="ellipse">
          <a:avLst/>
        </a:prstGeom>
        <a:blipFill rotWithShape="0">
          <a:blip xmlns:r="http://schemas.openxmlformats.org/officeDocument/2006/relationships" r:embed="rId1">
            <a:duotone>
              <a:schemeClr val="accent2">
                <a:hueOff val="-10800254"/>
                <a:satOff val="-27575"/>
                <a:lumOff val="-7451"/>
                <a:alphaOff val="0"/>
                <a:shade val="40000"/>
                <a:satMod val="120000"/>
              </a:schemeClr>
              <a:schemeClr val="accent2">
                <a:hueOff val="-10800254"/>
                <a:satOff val="-27575"/>
                <a:lumOff val="-7451"/>
                <a:alphaOff val="0"/>
                <a:tint val="70000"/>
                <a:satMod val="300000"/>
                <a:lumMod val="110000"/>
              </a:schemeClr>
            </a:duotone>
          </a:blip>
          <a:tile tx="0" ty="0" sx="50000" sy="50000" flip="none" algn="tl"/>
        </a:blipFill>
        <a:ln>
          <a:noFill/>
        </a:ln>
        <a:effectLst>
          <a:outerShdw blurRad="38100" dist="25400" dir="5400000" algn="br" rotWithShape="0">
            <a:srgbClr val="000000">
              <a:alpha val="5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r>
            <a:rPr lang="en-US" sz="2700" kern="1200" dirty="0" smtClean="0"/>
            <a:t>Country D</a:t>
          </a:r>
          <a:endParaRPr lang="en-US" sz="2700" kern="1200" dirty="0"/>
        </a:p>
      </dsp:txBody>
      <dsp:txXfrm>
        <a:off x="6665247" y="3773205"/>
        <a:ext cx="1299129" cy="1426353"/>
      </dsp:txXfrm>
    </dsp:sp>
    <dsp:sp modelId="{AA70B18A-9FB4-AC4B-8EFB-8BE084BA4645}">
      <dsp:nvSpPr>
        <dsp:cNvPr id="0" name=""/>
        <dsp:cNvSpPr/>
      </dsp:nvSpPr>
      <dsp:spPr>
        <a:xfrm rot="13723705" flipH="1" flipV="1">
          <a:off x="6478402" y="2759688"/>
          <a:ext cx="399050" cy="400608"/>
        </a:xfrm>
        <a:prstGeom prst="rightArrow">
          <a:avLst>
            <a:gd name="adj1" fmla="val 60000"/>
            <a:gd name="adj2" fmla="val 50000"/>
          </a:avLst>
        </a:prstGeom>
        <a:blipFill rotWithShape="0">
          <a:blip xmlns:r="http://schemas.openxmlformats.org/officeDocument/2006/relationships" r:embed="rId1">
            <a:duotone>
              <a:schemeClr val="accent2">
                <a:hueOff val="-10800254"/>
                <a:satOff val="-27575"/>
                <a:lumOff val="-7451"/>
                <a:alphaOff val="0"/>
                <a:shade val="40000"/>
                <a:satMod val="120000"/>
              </a:schemeClr>
              <a:schemeClr val="accent2">
                <a:hueOff val="-10800254"/>
                <a:satOff val="-27575"/>
                <a:lumOff val="-7451"/>
                <a:alphaOff val="0"/>
                <a:tint val="70000"/>
                <a:satMod val="300000"/>
                <a:lumMod val="110000"/>
              </a:schemeClr>
            </a:duotone>
          </a:blip>
          <a:tile tx="0" ty="0" sx="50000" sy="50000" flip="none" algn="tl"/>
        </a:blipFill>
        <a:ln>
          <a:noFill/>
        </a:ln>
        <a:effectLst>
          <a:outerShdw blurRad="38100" dist="25400" dir="5400000" algn="br" rotWithShape="0">
            <a:srgbClr val="000000">
              <a:alpha val="50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dirty="0"/>
        </a:p>
      </dsp:txBody>
      <dsp:txXfrm rot="10800000">
        <a:off x="6498776" y="2794822"/>
        <a:ext cx="279335" cy="24036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71C2CF-FA2E-644C-8507-534EEBDD3949}">
      <dsp:nvSpPr>
        <dsp:cNvPr id="0" name=""/>
        <dsp:cNvSpPr/>
      </dsp:nvSpPr>
      <dsp:spPr>
        <a:xfrm>
          <a:off x="3825070" y="325068"/>
          <a:ext cx="4074471" cy="3689497"/>
        </a:xfrm>
        <a:prstGeom prst="ellipse">
          <a:avLst/>
        </a:prstGeom>
        <a:blipFill rotWithShape="0">
          <a:blip xmlns:r="http://schemas.openxmlformats.org/officeDocument/2006/relationships" r:embed="rId1">
            <a:duotone>
              <a:schemeClr val="accent2">
                <a:alpha val="50000"/>
                <a:hueOff val="0"/>
                <a:satOff val="0"/>
                <a:lumOff val="0"/>
                <a:alphaOff val="0"/>
                <a:shade val="40000"/>
                <a:satMod val="120000"/>
              </a:schemeClr>
              <a:schemeClr val="accent2">
                <a:alpha val="50000"/>
                <a:hueOff val="0"/>
                <a:satOff val="0"/>
                <a:lumOff val="0"/>
                <a:alphaOff val="0"/>
                <a:tint val="70000"/>
                <a:satMod val="300000"/>
                <a:lumMod val="110000"/>
              </a:schemeClr>
            </a:duotone>
          </a:blip>
          <a:tile tx="0" ty="0" sx="50000" sy="50000" flip="none" algn="tl"/>
        </a:blip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82550" tIns="82550" rIns="82550" bIns="82550" numCol="1" spcCol="1270" anchor="ctr" anchorCtr="0">
          <a:noAutofit/>
        </a:bodyPr>
        <a:lstStyle/>
        <a:p>
          <a:pPr lvl="0" algn="ctr" defTabSz="2889250">
            <a:lnSpc>
              <a:spcPct val="90000"/>
            </a:lnSpc>
            <a:spcBef>
              <a:spcPct val="0"/>
            </a:spcBef>
            <a:spcAft>
              <a:spcPct val="35000"/>
            </a:spcAft>
          </a:pPr>
          <a:r>
            <a:rPr lang="en-US" sz="6500" kern="1200" dirty="0" smtClean="0"/>
            <a:t>FTA</a:t>
          </a:r>
          <a:endParaRPr lang="en-US" sz="6500" kern="1200" dirty="0"/>
        </a:p>
      </dsp:txBody>
      <dsp:txXfrm>
        <a:off x="4421762" y="865382"/>
        <a:ext cx="2881087" cy="2608869"/>
      </dsp:txXfrm>
    </dsp:sp>
    <dsp:sp modelId="{DD8E40C1-F284-3A48-A885-D31EDB9724D0}">
      <dsp:nvSpPr>
        <dsp:cNvPr id="0" name=""/>
        <dsp:cNvSpPr/>
      </dsp:nvSpPr>
      <dsp:spPr>
        <a:xfrm>
          <a:off x="4830462" y="578684"/>
          <a:ext cx="1203570" cy="1203570"/>
        </a:xfrm>
        <a:prstGeom prst="ellipse">
          <a:avLst/>
        </a:prstGeom>
        <a:blipFill rotWithShape="0">
          <a:blip xmlns:r="http://schemas.openxmlformats.org/officeDocument/2006/relationships" r:embed="rId1">
            <a:duotone>
              <a:schemeClr val="accent2">
                <a:alpha val="50000"/>
                <a:hueOff val="-2700063"/>
                <a:satOff val="-6894"/>
                <a:lumOff val="-1863"/>
                <a:alphaOff val="0"/>
                <a:shade val="40000"/>
                <a:satMod val="120000"/>
              </a:schemeClr>
              <a:schemeClr val="accent2">
                <a:alpha val="50000"/>
                <a:hueOff val="-2700063"/>
                <a:satOff val="-6894"/>
                <a:lumOff val="-1863"/>
                <a:alphaOff val="0"/>
                <a:tint val="70000"/>
                <a:satMod val="300000"/>
                <a:lumMod val="110000"/>
              </a:schemeClr>
            </a:duotone>
          </a:blip>
          <a:tile tx="0" ty="0" sx="50000" sy="50000" flip="none" algn="tl"/>
        </a:blip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smtClean="0"/>
            <a:t>Country A</a:t>
          </a:r>
          <a:endParaRPr lang="en-US" sz="1700" kern="1200" dirty="0"/>
        </a:p>
      </dsp:txBody>
      <dsp:txXfrm>
        <a:off x="5006721" y="754943"/>
        <a:ext cx="851052" cy="851052"/>
      </dsp:txXfrm>
    </dsp:sp>
    <dsp:sp modelId="{5B911E67-F040-B44E-8CD7-E130882E3EF6}">
      <dsp:nvSpPr>
        <dsp:cNvPr id="0" name=""/>
        <dsp:cNvSpPr/>
      </dsp:nvSpPr>
      <dsp:spPr>
        <a:xfrm>
          <a:off x="6624218" y="1250235"/>
          <a:ext cx="1203570" cy="1203570"/>
        </a:xfrm>
        <a:prstGeom prst="ellipse">
          <a:avLst/>
        </a:prstGeom>
        <a:blipFill rotWithShape="0">
          <a:blip xmlns:r="http://schemas.openxmlformats.org/officeDocument/2006/relationships" r:embed="rId1">
            <a:duotone>
              <a:schemeClr val="accent2">
                <a:alpha val="50000"/>
                <a:hueOff val="-5400127"/>
                <a:satOff val="-13787"/>
                <a:lumOff val="-3725"/>
                <a:alphaOff val="0"/>
                <a:shade val="40000"/>
                <a:satMod val="120000"/>
              </a:schemeClr>
              <a:schemeClr val="accent2">
                <a:alpha val="50000"/>
                <a:hueOff val="-5400127"/>
                <a:satOff val="-13787"/>
                <a:lumOff val="-3725"/>
                <a:alphaOff val="0"/>
                <a:tint val="70000"/>
                <a:satMod val="300000"/>
                <a:lumMod val="110000"/>
              </a:schemeClr>
            </a:duotone>
          </a:blip>
          <a:tile tx="0" ty="0" sx="50000" sy="50000" flip="none" algn="tl"/>
        </a:blip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smtClean="0"/>
            <a:t>Country B</a:t>
          </a:r>
          <a:endParaRPr lang="en-US" sz="1700" kern="1200" dirty="0"/>
        </a:p>
      </dsp:txBody>
      <dsp:txXfrm>
        <a:off x="6800477" y="1426494"/>
        <a:ext cx="851052" cy="851052"/>
      </dsp:txXfrm>
    </dsp:sp>
    <dsp:sp modelId="{AD9F784A-E7FD-1540-A84C-4FF78DF69799}">
      <dsp:nvSpPr>
        <dsp:cNvPr id="0" name=""/>
        <dsp:cNvSpPr/>
      </dsp:nvSpPr>
      <dsp:spPr>
        <a:xfrm>
          <a:off x="4943898" y="2625092"/>
          <a:ext cx="1203570" cy="1203570"/>
        </a:xfrm>
        <a:prstGeom prst="ellipse">
          <a:avLst/>
        </a:prstGeom>
        <a:blipFill rotWithShape="0">
          <a:blip xmlns:r="http://schemas.openxmlformats.org/officeDocument/2006/relationships" r:embed="rId1">
            <a:duotone>
              <a:schemeClr val="accent2">
                <a:alpha val="50000"/>
                <a:hueOff val="-8100190"/>
                <a:satOff val="-20681"/>
                <a:lumOff val="-5588"/>
                <a:alphaOff val="0"/>
                <a:shade val="40000"/>
                <a:satMod val="120000"/>
              </a:schemeClr>
              <a:schemeClr val="accent2">
                <a:alpha val="50000"/>
                <a:hueOff val="-8100190"/>
                <a:satOff val="-20681"/>
                <a:lumOff val="-5588"/>
                <a:alphaOff val="0"/>
                <a:tint val="70000"/>
                <a:satMod val="300000"/>
                <a:lumMod val="110000"/>
              </a:schemeClr>
            </a:duotone>
          </a:blip>
          <a:tile tx="0" ty="0" sx="50000" sy="50000" flip="none" algn="tl"/>
        </a:blip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smtClean="0"/>
            <a:t>Country c</a:t>
          </a:r>
          <a:endParaRPr lang="en-US" sz="1700" kern="1200" dirty="0"/>
        </a:p>
      </dsp:txBody>
      <dsp:txXfrm>
        <a:off x="5120157" y="2801351"/>
        <a:ext cx="851052" cy="851052"/>
      </dsp:txXfrm>
    </dsp:sp>
    <dsp:sp modelId="{D0F1B553-A8E3-E74B-AE58-08711AD288A7}">
      <dsp:nvSpPr>
        <dsp:cNvPr id="0" name=""/>
        <dsp:cNvSpPr/>
      </dsp:nvSpPr>
      <dsp:spPr>
        <a:xfrm>
          <a:off x="0" y="1599097"/>
          <a:ext cx="1203570" cy="1203570"/>
        </a:xfrm>
        <a:prstGeom prst="ellipse">
          <a:avLst/>
        </a:prstGeom>
        <a:blipFill rotWithShape="0">
          <a:blip xmlns:r="http://schemas.openxmlformats.org/officeDocument/2006/relationships" r:embed="rId1">
            <a:duotone>
              <a:schemeClr val="accent2">
                <a:alpha val="50000"/>
                <a:hueOff val="-10800254"/>
                <a:satOff val="-27575"/>
                <a:lumOff val="-7451"/>
                <a:alphaOff val="0"/>
                <a:shade val="40000"/>
                <a:satMod val="120000"/>
              </a:schemeClr>
              <a:schemeClr val="accent2">
                <a:alpha val="50000"/>
                <a:hueOff val="-10800254"/>
                <a:satOff val="-27575"/>
                <a:lumOff val="-7451"/>
                <a:alphaOff val="0"/>
                <a:tint val="70000"/>
                <a:satMod val="300000"/>
                <a:lumMod val="110000"/>
              </a:schemeClr>
            </a:duotone>
          </a:blip>
          <a:tile tx="0" ty="0" sx="50000" sy="50000" flip="none" algn="tl"/>
        </a:blip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smtClean="0"/>
            <a:t>Country D</a:t>
          </a:r>
          <a:endParaRPr lang="en-US" sz="1700" kern="1200" dirty="0"/>
        </a:p>
      </dsp:txBody>
      <dsp:txXfrm>
        <a:off x="176259" y="1775356"/>
        <a:ext cx="851052" cy="851052"/>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27094"/>
            <a:ext cx="7772400" cy="1470025"/>
          </a:xfrm>
        </p:spPr>
        <p:txBody>
          <a:bodyPr anchor="b" anchorCtr="0"/>
          <a:lstStyle>
            <a:lvl1pPr>
              <a:defRPr sz="5400">
                <a:gradFill>
                  <a:gsLst>
                    <a:gs pos="0">
                      <a:schemeClr val="tx2"/>
                    </a:gs>
                    <a:gs pos="100000">
                      <a:schemeClr val="tx2">
                        <a:lumMod val="75000"/>
                      </a:schemeClr>
                    </a:gs>
                  </a:gsLst>
                  <a:lin ang="5400000" scaled="0"/>
                </a:gradFill>
                <a:effectLst>
                  <a:outerShdw blurRad="50800" dist="25400" dir="5400000" algn="t" rotWithShape="0">
                    <a:prstClr val="black">
                      <a:alpha val="40000"/>
                    </a:prstClr>
                  </a:outerShdw>
                </a:effectLst>
              </a:defRPr>
            </a:lvl1pPr>
          </a:lstStyle>
          <a:p>
            <a:r>
              <a:rPr lang="en-CA" smtClean="0"/>
              <a:t>Click to edit Master title style</a:t>
            </a:r>
            <a:endParaRPr/>
          </a:p>
        </p:txBody>
      </p:sp>
      <p:sp>
        <p:nvSpPr>
          <p:cNvPr id="3" name="Subtitle 2"/>
          <p:cNvSpPr>
            <a:spLocks noGrp="1"/>
          </p:cNvSpPr>
          <p:nvPr>
            <p:ph type="subTitle" idx="1"/>
          </p:nvPr>
        </p:nvSpPr>
        <p:spPr>
          <a:xfrm>
            <a:off x="685801" y="3810000"/>
            <a:ext cx="7770812" cy="1752600"/>
          </a:xfrm>
        </p:spPr>
        <p:txBody>
          <a:bodyPr>
            <a:normAutofit/>
          </a:bodyPr>
          <a:lstStyle>
            <a:lvl1pPr marL="0" indent="0" algn="ctr">
              <a:spcBef>
                <a:spcPts val="300"/>
              </a:spcBef>
              <a:buNone/>
              <a:defRPr sz="1600">
                <a:gradFill>
                  <a:gsLst>
                    <a:gs pos="0">
                      <a:schemeClr val="tx2"/>
                    </a:gs>
                    <a:gs pos="100000">
                      <a:schemeClr val="tx2">
                        <a:lumMod val="75000"/>
                      </a:schemeClr>
                    </a:gs>
                  </a:gsLst>
                  <a:lin ang="5400000" scaled="0"/>
                </a:gradFill>
                <a:effectLst>
                  <a:outerShdw blurRad="50800" dist="38100" dir="5400000" algn="t" rotWithShape="0">
                    <a:prstClr val="black">
                      <a:alpha val="40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a:p>
        </p:txBody>
      </p:sp>
      <p:sp>
        <p:nvSpPr>
          <p:cNvPr id="4" name="Date Placeholder 3"/>
          <p:cNvSpPr>
            <a:spLocks noGrp="1"/>
          </p:cNvSpPr>
          <p:nvPr>
            <p:ph type="dt" sz="half" idx="10"/>
          </p:nvPr>
        </p:nvSpPr>
        <p:spPr/>
        <p:txBody>
          <a:bodyPr/>
          <a:lstStyle/>
          <a:p>
            <a:fld id="{1778F24D-EB19-4AE0-B015-2BEA6D5224F2}" type="datetimeFigureOut">
              <a:rPr lang="en-US" smtClean="0"/>
              <a:t>11/18/15</a:t>
            </a:fld>
            <a:endParaRPr lang="en-US"/>
          </a:p>
        </p:txBody>
      </p:sp>
      <p:sp>
        <p:nvSpPr>
          <p:cNvPr id="5" name="Footer Placeholder 4"/>
          <p:cNvSpPr>
            <a:spLocks noGrp="1"/>
          </p:cNvSpPr>
          <p:nvPr>
            <p:ph type="ftr" sz="quarter" idx="11"/>
          </p:nvPr>
        </p:nvSpPr>
        <p:spPr/>
        <p:txBody>
          <a:bodyPr/>
          <a:lstStyle/>
          <a:p>
            <a:endParaRPr lang="en-US"/>
          </a:p>
        </p:txBody>
      </p:sp>
      <p:pic>
        <p:nvPicPr>
          <p:cNvPr id="7" name="Picture 6" descr="CoverGlyph.png"/>
          <p:cNvPicPr>
            <a:picLocks noChangeAspect="1"/>
          </p:cNvPicPr>
          <p:nvPr/>
        </p:nvPicPr>
        <p:blipFill>
          <a:blip r:embed="rId2"/>
          <a:stretch>
            <a:fillRect/>
          </a:stretch>
        </p:blipFill>
        <p:spPr>
          <a:xfrm>
            <a:off x="4010025" y="3048000"/>
            <a:ext cx="1123950" cy="771525"/>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3738282"/>
            <a:ext cx="7770813" cy="1048870"/>
          </a:xfrm>
          <a:effectLst/>
        </p:spPr>
        <p:txBody>
          <a:bodyPr vert="horz" lIns="91440" tIns="45720" rIns="91440" bIns="45720" rtlCol="0" anchor="b" anchorCtr="0">
            <a:noAutofit/>
          </a:bodyPr>
          <a:lstStyle>
            <a:lvl1pPr algn="ctr" defTabSz="914400" rtl="0" eaLnBrk="1" latinLnBrk="0" hangingPunct="1">
              <a:spcBef>
                <a:spcPct val="0"/>
              </a:spcBef>
              <a:buNone/>
              <a:defRPr sz="3800" b="0" kern="1200">
                <a:solidFill>
                  <a:schemeClr val="tx2"/>
                </a:solidFill>
                <a:effectLst>
                  <a:outerShdw blurRad="38100" dist="12700" algn="l" rotWithShape="0">
                    <a:prstClr val="black">
                      <a:alpha val="40000"/>
                    </a:prstClr>
                  </a:outerShdw>
                </a:effectLst>
                <a:latin typeface="+mj-lt"/>
                <a:ea typeface="+mj-ea"/>
                <a:cs typeface="+mj-cs"/>
              </a:defRPr>
            </a:lvl1pPr>
          </a:lstStyle>
          <a:p>
            <a:r>
              <a:rPr lang="en-CA" smtClean="0"/>
              <a:t>Click to edit Master title style</a:t>
            </a:r>
            <a:endParaRPr/>
          </a:p>
        </p:txBody>
      </p:sp>
      <p:sp>
        <p:nvSpPr>
          <p:cNvPr id="3" name="Picture Placeholder 2"/>
          <p:cNvSpPr>
            <a:spLocks noGrp="1"/>
          </p:cNvSpPr>
          <p:nvPr>
            <p:ph type="pic" idx="1"/>
          </p:nvPr>
        </p:nvSpPr>
        <p:spPr>
          <a:xfrm>
            <a:off x="2286000" y="457200"/>
            <a:ext cx="4572000" cy="3173506"/>
          </a:xfrm>
          <a:ln w="101600">
            <a:solidFill>
              <a:schemeClr val="tx1"/>
            </a:solidFill>
            <a:miter lim="800000"/>
          </a:ln>
          <a:effectLst>
            <a:outerShdw blurRad="50800" dist="38100" dir="2700000" algn="tl" rotWithShape="0">
              <a:prstClr val="black">
                <a:alpha val="40000"/>
              </a:prstClr>
            </a:outerShdw>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CA" smtClean="0"/>
              <a:t>Drag picture to placeholder or click icon to add</a:t>
            </a:r>
            <a:endParaRPr/>
          </a:p>
        </p:txBody>
      </p:sp>
      <p:sp>
        <p:nvSpPr>
          <p:cNvPr id="4" name="Text Placeholder 3"/>
          <p:cNvSpPr>
            <a:spLocks noGrp="1"/>
          </p:cNvSpPr>
          <p:nvPr>
            <p:ph type="body" sz="half" idx="2"/>
          </p:nvPr>
        </p:nvSpPr>
        <p:spPr>
          <a:xfrm>
            <a:off x="685800" y="5181600"/>
            <a:ext cx="7770813" cy="685800"/>
          </a:xfrm>
        </p:spPr>
        <p:txBody>
          <a:bodyPr vert="horz" lIns="91440" tIns="45720" rIns="91440" bIns="45720" rtlCol="0">
            <a:normAutofit/>
          </a:bodyPr>
          <a:lstStyle>
            <a:lvl1pPr marL="0" indent="0" algn="ctr">
              <a:spcBef>
                <a:spcPts val="300"/>
              </a:spcBef>
              <a:buNone/>
              <a:defRPr sz="180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2000"/>
              </a:spcBef>
              <a:buClr>
                <a:schemeClr val="accent3"/>
              </a:buClr>
              <a:buFont typeface="Wingdings" pitchFamily="2" charset="2"/>
              <a:buNone/>
            </a:pPr>
            <a:r>
              <a:rPr lang="en-CA" smtClean="0"/>
              <a:t>Click to edit Master text styles</a:t>
            </a:r>
          </a:p>
        </p:txBody>
      </p:sp>
      <p:sp>
        <p:nvSpPr>
          <p:cNvPr id="5" name="Date Placeholder 4"/>
          <p:cNvSpPr>
            <a:spLocks noGrp="1"/>
          </p:cNvSpPr>
          <p:nvPr>
            <p:ph type="dt" sz="half" idx="10"/>
          </p:nvPr>
        </p:nvSpPr>
        <p:spPr/>
        <p:txBody>
          <a:bodyPr/>
          <a:lstStyle/>
          <a:p>
            <a:fld id="{1778F24D-EB19-4AE0-B015-2BEA6D5224F2}" type="datetimeFigureOut">
              <a:rPr lang="en-US" smtClean="0"/>
              <a:t>11/18/15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0D9BD3-E57B-4194-A545-2804EB95D970}" type="slidenum">
              <a:rPr lang="en-US" smtClean="0"/>
              <a:t>‹#›</a:t>
            </a:fld>
            <a:endParaRPr lang="en-US"/>
          </a:p>
        </p:txBody>
      </p:sp>
      <p:pic>
        <p:nvPicPr>
          <p:cNvPr id="11" name="Picture 2" descr="HR-Glyph-R3.png"/>
          <p:cNvPicPr>
            <a:picLocks noChangeAspect="1" noChangeArrowheads="1"/>
          </p:cNvPicPr>
          <p:nvPr/>
        </p:nvPicPr>
        <p:blipFill>
          <a:blip r:embed="rId2" cstate="print"/>
          <a:srcRect/>
          <a:stretch>
            <a:fillRect/>
          </a:stretch>
        </p:blipFill>
        <p:spPr bwMode="auto">
          <a:xfrm>
            <a:off x="3749040" y="4890247"/>
            <a:ext cx="1645920" cy="170411"/>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marL="2286000" indent="-457200">
              <a:defRPr/>
            </a:lvl6pPr>
            <a:lvl7pPr marL="2286000" indent="-457200">
              <a:defRPr/>
            </a:lvl7pPr>
            <a:lvl8pPr marL="2286000" indent="-457200">
              <a:defRPr/>
            </a:lvl8pPr>
            <a:lvl9pPr marL="2286000" indent="-457200">
              <a:defRPr/>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Date Placeholder 3"/>
          <p:cNvSpPr>
            <a:spLocks noGrp="1"/>
          </p:cNvSpPr>
          <p:nvPr>
            <p:ph type="dt" sz="half" idx="10"/>
          </p:nvPr>
        </p:nvSpPr>
        <p:spPr/>
        <p:txBody>
          <a:bodyPr/>
          <a:lstStyle/>
          <a:p>
            <a:fld id="{1778F24D-EB19-4AE0-B015-2BEA6D5224F2}" type="datetimeFigureOut">
              <a:rPr lang="en-US" smtClean="0"/>
              <a:t>11/18/15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0D9BD3-E57B-4194-A545-2804EB95D970}" type="slidenum">
              <a:rPr lang="en-US" smtClean="0"/>
              <a:t>‹#›</a:t>
            </a:fld>
            <a:endParaRPr lang="en-US"/>
          </a:p>
        </p:txBody>
      </p:sp>
      <p:pic>
        <p:nvPicPr>
          <p:cNvPr id="10"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62800" y="537882"/>
            <a:ext cx="1524000" cy="5325036"/>
          </a:xfrm>
        </p:spPr>
        <p:txBody>
          <a:bodyPr vert="eaVert"/>
          <a:lstStyle/>
          <a:p>
            <a:r>
              <a:rPr lang="en-CA" smtClean="0"/>
              <a:t>Click to edit Master title style</a:t>
            </a:r>
            <a:endParaRPr/>
          </a:p>
        </p:txBody>
      </p:sp>
      <p:sp>
        <p:nvSpPr>
          <p:cNvPr id="3" name="Vertical Text Placeholder 2"/>
          <p:cNvSpPr>
            <a:spLocks noGrp="1"/>
          </p:cNvSpPr>
          <p:nvPr>
            <p:ph type="body" orient="vert" idx="1"/>
          </p:nvPr>
        </p:nvSpPr>
        <p:spPr>
          <a:xfrm>
            <a:off x="685800" y="537882"/>
            <a:ext cx="5889812" cy="5325036"/>
          </a:xfrm>
        </p:spPr>
        <p:txBody>
          <a:bodyPr vert="eaVert"/>
          <a:lstStyle>
            <a:lvl5pPr>
              <a:defRPr/>
            </a:lvl5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Date Placeholder 3"/>
          <p:cNvSpPr>
            <a:spLocks noGrp="1"/>
          </p:cNvSpPr>
          <p:nvPr>
            <p:ph type="dt" sz="half" idx="10"/>
          </p:nvPr>
        </p:nvSpPr>
        <p:spPr/>
        <p:txBody>
          <a:bodyPr/>
          <a:lstStyle/>
          <a:p>
            <a:fld id="{1778F24D-EB19-4AE0-B015-2BEA6D5224F2}" type="datetimeFigureOut">
              <a:rPr lang="en-US" smtClean="0"/>
              <a:t>11/18/15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0D9BD3-E57B-4194-A545-2804EB95D970}" type="slidenum">
              <a:rPr lang="en-US" smtClean="0"/>
              <a:t>‹#›</a:t>
            </a:fld>
            <a:endParaRPr lang="en-US"/>
          </a:p>
        </p:txBody>
      </p:sp>
      <p:pic>
        <p:nvPicPr>
          <p:cNvPr id="9" name="Picture 2" descr="HR-Glyph-R3.png"/>
          <p:cNvPicPr>
            <a:picLocks noChangeAspect="1" noChangeArrowheads="1"/>
          </p:cNvPicPr>
          <p:nvPr/>
        </p:nvPicPr>
        <p:blipFill>
          <a:blip r:embed="rId2" cstate="print"/>
          <a:srcRect/>
          <a:stretch>
            <a:fillRect/>
          </a:stretch>
        </p:blipFill>
        <p:spPr bwMode="auto">
          <a:xfrm rot="5400000">
            <a:off x="6052928" y="3115195"/>
            <a:ext cx="1645920" cy="170411"/>
          </a:xfrm>
          <a:prstGeom prst="rect">
            <a:avLst/>
          </a:prstGeom>
          <a:noFill/>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Date Placeholder 3"/>
          <p:cNvSpPr>
            <a:spLocks noGrp="1"/>
          </p:cNvSpPr>
          <p:nvPr>
            <p:ph type="dt" sz="half" idx="10"/>
          </p:nvPr>
        </p:nvSpPr>
        <p:spPr/>
        <p:txBody>
          <a:bodyPr/>
          <a:lstStyle/>
          <a:p>
            <a:fld id="{1778F24D-EB19-4AE0-B015-2BEA6D5224F2}" type="datetimeFigureOut">
              <a:rPr lang="en-US" smtClean="0"/>
              <a:t>11/18/15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0D9BD3-E57B-4194-A545-2804EB95D970}" type="slidenum">
              <a:rPr lang="en-US" smtClean="0"/>
              <a:t>‹#›</a:t>
            </a:fld>
            <a:endParaRPr lang="en-US"/>
          </a:p>
        </p:txBody>
      </p:sp>
      <p:pic>
        <p:nvPicPr>
          <p:cNvPr id="8"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0" y="1626440"/>
            <a:ext cx="7770813" cy="1472184"/>
          </a:xfrm>
        </p:spPr>
        <p:txBody>
          <a:bodyPr anchor="b" anchorCtr="0"/>
          <a:lstStyle>
            <a:lvl1pPr algn="ctr">
              <a:defRPr sz="5400" b="0" i="0" cap="none" baseline="0"/>
            </a:lvl1pPr>
          </a:lstStyle>
          <a:p>
            <a:r>
              <a:rPr lang="en-CA" smtClean="0"/>
              <a:t>Click to edit Master title style</a:t>
            </a:r>
            <a:endParaRPr/>
          </a:p>
        </p:txBody>
      </p:sp>
      <p:sp>
        <p:nvSpPr>
          <p:cNvPr id="3" name="Text Placeholder 2"/>
          <p:cNvSpPr>
            <a:spLocks noGrp="1"/>
          </p:cNvSpPr>
          <p:nvPr>
            <p:ph type="body" idx="1"/>
          </p:nvPr>
        </p:nvSpPr>
        <p:spPr>
          <a:xfrm>
            <a:off x="685800" y="3813048"/>
            <a:ext cx="7770813" cy="1755648"/>
          </a:xfrm>
        </p:spPr>
        <p:txBody>
          <a:bodyPr anchor="t" anchorCtr="0">
            <a:normAutofit/>
          </a:bodyPr>
          <a:lstStyle>
            <a:lvl1pPr marL="0" indent="0" algn="ctr">
              <a:spcBef>
                <a:spcPts val="30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p>
            <a:fld id="{1778F24D-EB19-4AE0-B015-2BEA6D5224F2}" type="datetimeFigureOut">
              <a:rPr lang="en-US" smtClean="0"/>
              <a:t>11/18/15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0D9BD3-E57B-4194-A545-2804EB95D970}" type="slidenum">
              <a:rPr lang="en-US" smtClean="0"/>
              <a:t>‹#›</a:t>
            </a:fld>
            <a:endParaRPr lang="en-US"/>
          </a:p>
        </p:txBody>
      </p:sp>
      <p:pic>
        <p:nvPicPr>
          <p:cNvPr id="7" name="Picture 6" descr="Glyph-SectionHeader.png"/>
          <p:cNvPicPr>
            <a:picLocks noChangeAspect="1"/>
          </p:cNvPicPr>
          <p:nvPr/>
        </p:nvPicPr>
        <p:blipFill>
          <a:blip r:embed="rId2"/>
          <a:stretch>
            <a:fillRect/>
          </a:stretch>
        </p:blipFill>
        <p:spPr>
          <a:xfrm>
            <a:off x="4038600" y="3174066"/>
            <a:ext cx="1066800" cy="59055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a:p>
        </p:txBody>
      </p:sp>
      <p:sp>
        <p:nvSpPr>
          <p:cNvPr id="3" name="Content Placeholder 2"/>
          <p:cNvSpPr>
            <a:spLocks noGrp="1"/>
          </p:cNvSpPr>
          <p:nvPr>
            <p:ph sz="half" idx="1"/>
          </p:nvPr>
        </p:nvSpPr>
        <p:spPr>
          <a:xfrm>
            <a:off x="685800" y="2209801"/>
            <a:ext cx="3657600" cy="3657600"/>
          </a:xfrm>
        </p:spPr>
        <p:txBody>
          <a:bodyPr>
            <a:normAutofit/>
          </a:bodyPr>
          <a:lstStyle>
            <a:lvl1pPr>
              <a:defRPr sz="2200"/>
            </a:lvl1pPr>
            <a:lvl2pPr>
              <a:defRPr sz="20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Content Placeholder 3"/>
          <p:cNvSpPr>
            <a:spLocks noGrp="1"/>
          </p:cNvSpPr>
          <p:nvPr>
            <p:ph sz="half" idx="2"/>
          </p:nvPr>
        </p:nvSpPr>
        <p:spPr>
          <a:xfrm>
            <a:off x="4800600" y="2209801"/>
            <a:ext cx="3657600" cy="3657600"/>
          </a:xfrm>
        </p:spPr>
        <p:txBody>
          <a:bodyPr>
            <a:normAutofit/>
          </a:bodyPr>
          <a:lstStyle>
            <a:lvl1pPr>
              <a:defRPr sz="2200"/>
            </a:lvl1pPr>
            <a:lvl2pPr>
              <a:defRPr sz="20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5" name="Date Placeholder 4"/>
          <p:cNvSpPr>
            <a:spLocks noGrp="1"/>
          </p:cNvSpPr>
          <p:nvPr>
            <p:ph type="dt" sz="half" idx="10"/>
          </p:nvPr>
        </p:nvSpPr>
        <p:spPr/>
        <p:txBody>
          <a:bodyPr/>
          <a:lstStyle/>
          <a:p>
            <a:fld id="{1778F24D-EB19-4AE0-B015-2BEA6D5224F2}" type="datetimeFigureOut">
              <a:rPr lang="en-US" smtClean="0"/>
              <a:t>11/18/15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0D9BD3-E57B-4194-A545-2804EB95D970}" type="slidenum">
              <a:rPr lang="en-US" smtClean="0"/>
              <a:t>‹#›</a:t>
            </a:fld>
            <a:endParaRPr lang="en-US"/>
          </a:p>
        </p:txBody>
      </p:sp>
      <p:pic>
        <p:nvPicPr>
          <p:cNvPr id="9"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smtClean="0"/>
              <a:t>Click to edit Master title style</a:t>
            </a:r>
            <a:endParaRPr/>
          </a:p>
        </p:txBody>
      </p:sp>
      <p:sp>
        <p:nvSpPr>
          <p:cNvPr id="3" name="Text Placeholder 2"/>
          <p:cNvSpPr>
            <a:spLocks noGrp="1"/>
          </p:cNvSpPr>
          <p:nvPr>
            <p:ph type="body" idx="1"/>
          </p:nvPr>
        </p:nvSpPr>
        <p:spPr>
          <a:xfrm>
            <a:off x="685800" y="2027238"/>
            <a:ext cx="3657600" cy="639762"/>
          </a:xfrm>
        </p:spPr>
        <p:txBody>
          <a:bodyPr anchor="ctr" anchorCtr="0"/>
          <a:lstStyle>
            <a:lvl1pPr marL="0" indent="0" algn="ctr">
              <a:spcBef>
                <a:spcPts val="300"/>
              </a:spcBef>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685800" y="2819400"/>
            <a:ext cx="3657600" cy="3048000"/>
          </a:xfrm>
        </p:spPr>
        <p:txBody>
          <a:bodyPr>
            <a:normAutofit/>
          </a:bodyPr>
          <a:lstStyle>
            <a:lvl1pPr>
              <a:defRPr sz="2000"/>
            </a:lvl1pPr>
            <a:lvl2pPr>
              <a:defRPr sz="1800"/>
            </a:lvl2pPr>
            <a:lvl3pPr>
              <a:defRPr sz="1800"/>
            </a:lvl3pPr>
            <a:lvl4pPr>
              <a:defRPr sz="1800"/>
            </a:lvl4pPr>
            <a:lvl5pPr>
              <a:defRPr sz="1800"/>
            </a:lvl5pPr>
            <a:lvl6pPr marL="2290763" indent="-461963">
              <a:defRPr sz="1600"/>
            </a:lvl6pPr>
            <a:lvl7pPr marL="2290763" indent="-461963">
              <a:defRPr sz="1600"/>
            </a:lvl7pPr>
            <a:lvl8pPr marL="2290763" indent="-461963">
              <a:defRPr sz="1600"/>
            </a:lvl8pPr>
            <a:lvl9pPr marL="2290763" indent="-461963">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5" name="Text Placeholder 4"/>
          <p:cNvSpPr>
            <a:spLocks noGrp="1"/>
          </p:cNvSpPr>
          <p:nvPr>
            <p:ph type="body" sz="quarter" idx="3"/>
          </p:nvPr>
        </p:nvSpPr>
        <p:spPr>
          <a:xfrm>
            <a:off x="4800600" y="2027238"/>
            <a:ext cx="3657600" cy="639762"/>
          </a:xfrm>
        </p:spPr>
        <p:txBody>
          <a:bodyPr anchor="ctr" anchorCtr="0"/>
          <a:lstStyle>
            <a:lvl1pPr marL="0" indent="0" algn="ctr">
              <a:spcBef>
                <a:spcPts val="300"/>
              </a:spcBef>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800600" y="2819400"/>
            <a:ext cx="3657600" cy="3048000"/>
          </a:xfrm>
        </p:spPr>
        <p:txBody>
          <a:bodyPr>
            <a:normAutofit/>
          </a:bodyPr>
          <a:lstStyle>
            <a:lvl1pPr>
              <a:defRPr sz="2000"/>
            </a:lvl1pPr>
            <a:lvl2pPr>
              <a:defRPr sz="1800"/>
            </a:lvl2pPr>
            <a:lvl3pPr>
              <a:defRPr sz="1800"/>
            </a:lvl3pPr>
            <a:lvl4pPr>
              <a:defRPr sz="1800"/>
            </a:lvl4pPr>
            <a:lvl5pPr>
              <a:defRPr sz="1800"/>
            </a:lvl5pPr>
            <a:lvl6pPr marL="2290763" indent="-461963">
              <a:defRPr sz="1600"/>
            </a:lvl6pPr>
            <a:lvl7pPr marL="2290763" indent="-461963">
              <a:defRPr sz="1600"/>
            </a:lvl7pPr>
            <a:lvl8pPr marL="2290763" indent="-461963">
              <a:defRPr sz="1600"/>
            </a:lvl8pPr>
            <a:lvl9pPr marL="2290763" indent="-461963">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7" name="Date Placeholder 6"/>
          <p:cNvSpPr>
            <a:spLocks noGrp="1"/>
          </p:cNvSpPr>
          <p:nvPr>
            <p:ph type="dt" sz="half" idx="10"/>
          </p:nvPr>
        </p:nvSpPr>
        <p:spPr/>
        <p:txBody>
          <a:bodyPr/>
          <a:lstStyle/>
          <a:p>
            <a:fld id="{1778F24D-EB19-4AE0-B015-2BEA6D5224F2}" type="datetimeFigureOut">
              <a:rPr lang="en-US" smtClean="0"/>
              <a:t>11/18/15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90D9BD3-E57B-4194-A545-2804EB95D970}" type="slidenum">
              <a:rPr lang="en-US" smtClean="0"/>
              <a:t>‹#›</a:t>
            </a:fld>
            <a:endParaRPr lang="en-US"/>
          </a:p>
        </p:txBody>
      </p:sp>
      <p:pic>
        <p:nvPicPr>
          <p:cNvPr id="11"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a:p>
        </p:txBody>
      </p:sp>
      <p:sp>
        <p:nvSpPr>
          <p:cNvPr id="3" name="Date Placeholder 2"/>
          <p:cNvSpPr>
            <a:spLocks noGrp="1"/>
          </p:cNvSpPr>
          <p:nvPr>
            <p:ph type="dt" sz="half" idx="10"/>
          </p:nvPr>
        </p:nvSpPr>
        <p:spPr/>
        <p:txBody>
          <a:bodyPr/>
          <a:lstStyle/>
          <a:p>
            <a:fld id="{1778F24D-EB19-4AE0-B015-2BEA6D5224F2}" type="datetimeFigureOut">
              <a:rPr lang="en-US" smtClean="0"/>
              <a:t>11/18/15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90D9BD3-E57B-4194-A545-2804EB95D970}" type="slidenum">
              <a:rPr lang="en-US" smtClean="0"/>
              <a:t>‹#›</a:t>
            </a:fld>
            <a:endParaRPr lang="en-US"/>
          </a:p>
        </p:txBody>
      </p:sp>
      <p:pic>
        <p:nvPicPr>
          <p:cNvPr id="8"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78F24D-EB19-4AE0-B015-2BEA6D5224F2}" type="datetimeFigureOut">
              <a:rPr lang="en-US" smtClean="0"/>
              <a:t>11/18/15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90D9BD3-E57B-4194-A545-2804EB95D97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8906" y="914400"/>
            <a:ext cx="3657600" cy="1162050"/>
          </a:xfrm>
        </p:spPr>
        <p:txBody>
          <a:bodyPr anchor="b"/>
          <a:lstStyle>
            <a:lvl1pPr algn="ctr">
              <a:defRPr sz="3800" b="0"/>
            </a:lvl1pPr>
          </a:lstStyle>
          <a:p>
            <a:r>
              <a:rPr lang="en-CA" smtClean="0"/>
              <a:t>Click to edit Master title style</a:t>
            </a:r>
            <a:endParaRPr/>
          </a:p>
        </p:txBody>
      </p:sp>
      <p:sp>
        <p:nvSpPr>
          <p:cNvPr id="3" name="Content Placeholder 2"/>
          <p:cNvSpPr>
            <a:spLocks noGrp="1"/>
          </p:cNvSpPr>
          <p:nvPr>
            <p:ph idx="1"/>
          </p:nvPr>
        </p:nvSpPr>
        <p:spPr>
          <a:xfrm>
            <a:off x="4796118" y="457199"/>
            <a:ext cx="3657600" cy="5410201"/>
          </a:xfrm>
        </p:spPr>
        <p:txBody>
          <a:bodyPr>
            <a:normAutofit/>
          </a:bodyPr>
          <a:lstStyle>
            <a:lvl1pPr>
              <a:defRPr sz="2400"/>
            </a:lvl1pPr>
            <a:lvl2pPr>
              <a:defRPr sz="2200"/>
            </a:lvl2pPr>
            <a:lvl3pPr>
              <a:defRPr sz="2000"/>
            </a:lvl3pPr>
            <a:lvl4pPr>
              <a:defRPr sz="1800"/>
            </a:lvl4pPr>
            <a:lvl5pPr>
              <a:defRPr sz="1800"/>
            </a:lvl5pPr>
            <a:lvl6pPr marL="2290763" indent="-461963">
              <a:tabLst/>
              <a:defRPr sz="2000"/>
            </a:lvl6pPr>
            <a:lvl7pPr marL="2290763" indent="-461963">
              <a:tabLst/>
              <a:defRPr sz="2000"/>
            </a:lvl7pPr>
            <a:lvl8pPr marL="2290763" indent="-461963">
              <a:tabLst/>
              <a:defRPr sz="2000"/>
            </a:lvl8pPr>
            <a:lvl9pPr marL="2290763" indent="-461963">
              <a:tabLst/>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Text Placeholder 3"/>
          <p:cNvSpPr>
            <a:spLocks noGrp="1"/>
          </p:cNvSpPr>
          <p:nvPr>
            <p:ph type="body" sz="half" idx="2"/>
          </p:nvPr>
        </p:nvSpPr>
        <p:spPr>
          <a:xfrm>
            <a:off x="658906" y="2590799"/>
            <a:ext cx="3657600" cy="2895601"/>
          </a:xfrm>
        </p:spPr>
        <p:txBody>
          <a:bodyPr>
            <a:normAutofit/>
          </a:bodyPr>
          <a:lstStyle>
            <a:lvl1pPr marL="0" indent="0" algn="ctr">
              <a:lnSpc>
                <a:spcPct val="110000"/>
              </a:lnSpc>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1778F24D-EB19-4AE0-B015-2BEA6D5224F2}" type="datetimeFigureOut">
              <a:rPr lang="en-US" smtClean="0"/>
              <a:t>11/18/15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0D9BD3-E57B-4194-A545-2804EB95D970}" type="slidenum">
              <a:rPr lang="en-US" smtClean="0"/>
              <a:t>‹#›</a:t>
            </a:fld>
            <a:endParaRPr lang="en-US"/>
          </a:p>
        </p:txBody>
      </p:sp>
      <p:pic>
        <p:nvPicPr>
          <p:cNvPr id="10" name="Picture 2" descr="HR-Glyph-R3.png"/>
          <p:cNvPicPr>
            <a:picLocks noChangeAspect="1" noChangeArrowheads="1"/>
          </p:cNvPicPr>
          <p:nvPr/>
        </p:nvPicPr>
        <p:blipFill>
          <a:blip r:embed="rId2" cstate="print"/>
          <a:srcRect/>
          <a:stretch>
            <a:fillRect/>
          </a:stretch>
        </p:blipFill>
        <p:spPr bwMode="auto">
          <a:xfrm>
            <a:off x="1664746" y="2286000"/>
            <a:ext cx="1645920" cy="170411"/>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99013" y="914400"/>
            <a:ext cx="3657600" cy="1161288"/>
          </a:xfrm>
          <a:effectLst/>
        </p:spPr>
        <p:txBody>
          <a:bodyPr vert="horz" lIns="91440" tIns="45720" rIns="91440" bIns="45720" rtlCol="0" anchor="b" anchorCtr="0">
            <a:noAutofit/>
          </a:bodyPr>
          <a:lstStyle>
            <a:lvl1pPr algn="ctr" defTabSz="914400" rtl="0" eaLnBrk="1" latinLnBrk="0" hangingPunct="1">
              <a:spcBef>
                <a:spcPct val="0"/>
              </a:spcBef>
              <a:buNone/>
              <a:defRPr sz="3800" b="0" kern="1200">
                <a:solidFill>
                  <a:schemeClr val="tx2"/>
                </a:solidFill>
                <a:effectLst>
                  <a:outerShdw blurRad="38100" dist="12700" algn="l" rotWithShape="0">
                    <a:prstClr val="black">
                      <a:alpha val="40000"/>
                    </a:prstClr>
                  </a:outerShdw>
                </a:effectLst>
                <a:latin typeface="+mj-lt"/>
                <a:ea typeface="+mj-ea"/>
                <a:cs typeface="+mj-cs"/>
              </a:defRPr>
            </a:lvl1pPr>
          </a:lstStyle>
          <a:p>
            <a:r>
              <a:rPr lang="en-CA" smtClean="0"/>
              <a:t>Click to edit Master title style</a:t>
            </a:r>
            <a:endParaRPr/>
          </a:p>
        </p:txBody>
      </p:sp>
      <p:sp>
        <p:nvSpPr>
          <p:cNvPr id="3" name="Picture Placeholder 2"/>
          <p:cNvSpPr>
            <a:spLocks noGrp="1"/>
          </p:cNvSpPr>
          <p:nvPr>
            <p:ph type="pic" idx="1"/>
          </p:nvPr>
        </p:nvSpPr>
        <p:spPr>
          <a:xfrm>
            <a:off x="658906" y="457200"/>
            <a:ext cx="3657600" cy="5413248"/>
          </a:xfrm>
          <a:ln w="101600">
            <a:solidFill>
              <a:schemeClr val="tx1"/>
            </a:solidFill>
            <a:miter lim="800000"/>
          </a:ln>
          <a:effectLst>
            <a:outerShdw blurRad="50800" dist="381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CA" smtClean="0"/>
              <a:t>Drag picture to placeholder or click icon to add</a:t>
            </a:r>
            <a:endParaRPr/>
          </a:p>
        </p:txBody>
      </p:sp>
      <p:sp>
        <p:nvSpPr>
          <p:cNvPr id="4" name="Text Placeholder 3"/>
          <p:cNvSpPr>
            <a:spLocks noGrp="1"/>
          </p:cNvSpPr>
          <p:nvPr>
            <p:ph type="body" sz="half" idx="2"/>
          </p:nvPr>
        </p:nvSpPr>
        <p:spPr>
          <a:xfrm>
            <a:off x="4799013" y="2587752"/>
            <a:ext cx="3657600" cy="2898648"/>
          </a:xfrm>
        </p:spPr>
        <p:txBody>
          <a:bodyPr vert="horz" lIns="91440" tIns="45720" rIns="91440" bIns="45720" rtlCol="0">
            <a:normAutofit/>
          </a:bodyPr>
          <a:lstStyle>
            <a:lvl1pPr marL="0" indent="0" algn="ctr">
              <a:spcBef>
                <a:spcPts val="600"/>
              </a:spcBef>
              <a:buNone/>
              <a:defRPr sz="180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2000"/>
              </a:spcBef>
              <a:buClr>
                <a:schemeClr val="accent3"/>
              </a:buClr>
              <a:buFont typeface="Wingdings" pitchFamily="2" charset="2"/>
              <a:buNone/>
            </a:pPr>
            <a:r>
              <a:rPr lang="en-CA" smtClean="0"/>
              <a:t>Click to edit Master text styles</a:t>
            </a:r>
          </a:p>
        </p:txBody>
      </p:sp>
      <p:sp>
        <p:nvSpPr>
          <p:cNvPr id="5" name="Date Placeholder 4"/>
          <p:cNvSpPr>
            <a:spLocks noGrp="1"/>
          </p:cNvSpPr>
          <p:nvPr>
            <p:ph type="dt" sz="half" idx="10"/>
          </p:nvPr>
        </p:nvSpPr>
        <p:spPr/>
        <p:txBody>
          <a:bodyPr/>
          <a:lstStyle/>
          <a:p>
            <a:fld id="{1778F24D-EB19-4AE0-B015-2BEA6D5224F2}" type="datetimeFigureOut">
              <a:rPr lang="en-US" smtClean="0"/>
              <a:t>11/18/15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0D9BD3-E57B-4194-A545-2804EB95D970}" type="slidenum">
              <a:rPr lang="en-US" smtClean="0"/>
              <a:t>‹#›</a:t>
            </a:fld>
            <a:endParaRPr lang="en-US"/>
          </a:p>
        </p:txBody>
      </p:sp>
      <p:pic>
        <p:nvPicPr>
          <p:cNvPr id="9" name="Picture 2" descr="HR-Glyph-R3.png"/>
          <p:cNvPicPr>
            <a:picLocks noChangeAspect="1" noChangeArrowheads="1"/>
          </p:cNvPicPr>
          <p:nvPr/>
        </p:nvPicPr>
        <p:blipFill>
          <a:blip r:embed="rId2" cstate="print"/>
          <a:srcRect/>
          <a:stretch>
            <a:fillRect/>
          </a:stretch>
        </p:blipFill>
        <p:spPr bwMode="auto">
          <a:xfrm>
            <a:off x="5804853" y="2286000"/>
            <a:ext cx="1645920" cy="170411"/>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4305300" y="6289115"/>
            <a:ext cx="5334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90D9BD3-E57B-4194-A545-2804EB95D970}" type="slidenum">
              <a:rPr lang="en-US" smtClean="0"/>
              <a:t>‹#›</a:t>
            </a:fld>
            <a:endParaRPr lang="en-US"/>
          </a:p>
        </p:txBody>
      </p:sp>
      <p:sp>
        <p:nvSpPr>
          <p:cNvPr id="2" name="Title Placeholder 1"/>
          <p:cNvSpPr>
            <a:spLocks noGrp="1"/>
          </p:cNvSpPr>
          <p:nvPr>
            <p:ph type="title"/>
          </p:nvPr>
        </p:nvSpPr>
        <p:spPr>
          <a:xfrm>
            <a:off x="685800" y="67236"/>
            <a:ext cx="7770813" cy="1371600"/>
          </a:xfrm>
          <a:prstGeom prst="rect">
            <a:avLst/>
          </a:prstGeom>
          <a:effectLst/>
        </p:spPr>
        <p:txBody>
          <a:bodyPr vert="horz" lIns="91440" tIns="45720" rIns="91440" bIns="45720" rtlCol="0" anchor="ctr" anchorCtr="0">
            <a:noAutofit/>
          </a:bodyPr>
          <a:lstStyle/>
          <a:p>
            <a:r>
              <a:rPr lang="en-CA" smtClean="0"/>
              <a:t>Click to edit Master title style</a:t>
            </a:r>
            <a:endParaRPr/>
          </a:p>
        </p:txBody>
      </p:sp>
      <p:sp>
        <p:nvSpPr>
          <p:cNvPr id="3" name="Text Placeholder 2"/>
          <p:cNvSpPr>
            <a:spLocks noGrp="1"/>
          </p:cNvSpPr>
          <p:nvPr>
            <p:ph type="body" idx="1"/>
          </p:nvPr>
        </p:nvSpPr>
        <p:spPr>
          <a:xfrm>
            <a:off x="685800" y="2209800"/>
            <a:ext cx="7770813" cy="3657600"/>
          </a:xfrm>
          <a:prstGeom prst="rect">
            <a:avLst/>
          </a:prstGeom>
        </p:spPr>
        <p:txBody>
          <a:bodyPr vert="horz" lIns="91440" tIns="45720" rIns="9144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Date Placeholder 3"/>
          <p:cNvSpPr>
            <a:spLocks noGrp="1"/>
          </p:cNvSpPr>
          <p:nvPr>
            <p:ph type="dt" sz="half" idx="2"/>
          </p:nvPr>
        </p:nvSpPr>
        <p:spPr>
          <a:xfrm>
            <a:off x="6400800" y="6289115"/>
            <a:ext cx="2375647"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78F24D-EB19-4AE0-B015-2BEA6D5224F2}" type="datetimeFigureOut">
              <a:rPr lang="en-US" smtClean="0"/>
              <a:t>11/18/15</a:t>
            </a:fld>
            <a:endParaRPr lang="en-US"/>
          </a:p>
        </p:txBody>
      </p:sp>
      <p:sp>
        <p:nvSpPr>
          <p:cNvPr id="5" name="Footer Placeholder 4"/>
          <p:cNvSpPr>
            <a:spLocks noGrp="1"/>
          </p:cNvSpPr>
          <p:nvPr>
            <p:ph type="ftr" sz="quarter" idx="3"/>
          </p:nvPr>
        </p:nvSpPr>
        <p:spPr>
          <a:xfrm>
            <a:off x="349624" y="6289115"/>
            <a:ext cx="3155576"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914400" rtl="0" eaLnBrk="1" latinLnBrk="0" hangingPunct="1">
        <a:spcBef>
          <a:spcPct val="0"/>
        </a:spcBef>
        <a:buNone/>
        <a:defRPr sz="5000" kern="1200">
          <a:solidFill>
            <a:schemeClr val="tx2"/>
          </a:solidFill>
          <a:effectLst>
            <a:outerShdw blurRad="38100" dist="12700" algn="l" rotWithShape="0">
              <a:prstClr val="black">
                <a:alpha val="40000"/>
              </a:prstClr>
            </a:outerShdw>
          </a:effectLst>
          <a:latin typeface="+mj-lt"/>
          <a:ea typeface="+mj-ea"/>
          <a:cs typeface="+mj-cs"/>
        </a:defRPr>
      </a:lvl1pPr>
    </p:titleStyle>
    <p:bodyStyle>
      <a:lvl1pPr marL="457200" indent="-457200" algn="l" defTabSz="914400" rtl="0" eaLnBrk="1" latinLnBrk="0" hangingPunct="1">
        <a:spcBef>
          <a:spcPts val="2000"/>
        </a:spcBef>
        <a:buClr>
          <a:schemeClr val="accent3"/>
        </a:buClr>
        <a:buFont typeface="Wingdings" pitchFamily="2" charset="2"/>
        <a:buChar char=""/>
        <a:defRPr sz="2400" kern="1200">
          <a:solidFill>
            <a:schemeClr val="tx2"/>
          </a:solidFill>
          <a:latin typeface="+mn-lt"/>
          <a:ea typeface="+mn-ea"/>
          <a:cs typeface="+mn-cs"/>
        </a:defRPr>
      </a:lvl1pPr>
      <a:lvl2pPr marL="914400" indent="-457200" algn="l" defTabSz="914400" rtl="0" eaLnBrk="1" latinLnBrk="0" hangingPunct="1">
        <a:spcBef>
          <a:spcPts val="600"/>
        </a:spcBef>
        <a:buClr>
          <a:schemeClr val="accent3">
            <a:lumMod val="50000"/>
          </a:schemeClr>
        </a:buClr>
        <a:buFont typeface="Wingdings" pitchFamily="2" charset="2"/>
        <a:buChar char=""/>
        <a:defRPr sz="2200" kern="1200">
          <a:solidFill>
            <a:schemeClr val="tx2"/>
          </a:solidFill>
          <a:latin typeface="+mn-lt"/>
          <a:ea typeface="+mn-ea"/>
          <a:cs typeface="+mn-cs"/>
        </a:defRPr>
      </a:lvl2pPr>
      <a:lvl3pPr marL="1371600" indent="-457200" algn="l" defTabSz="914400" rtl="0" eaLnBrk="1" latinLnBrk="0" hangingPunct="1">
        <a:spcBef>
          <a:spcPts val="600"/>
        </a:spcBef>
        <a:buClr>
          <a:schemeClr val="accent3"/>
        </a:buClr>
        <a:buFont typeface="Wingdings" pitchFamily="2" charset="2"/>
        <a:buChar char=""/>
        <a:defRPr sz="2000" kern="1200">
          <a:solidFill>
            <a:schemeClr val="tx2"/>
          </a:solidFill>
          <a:latin typeface="+mn-lt"/>
          <a:ea typeface="+mn-ea"/>
          <a:cs typeface="+mn-cs"/>
        </a:defRPr>
      </a:lvl3pPr>
      <a:lvl4pPr marL="1828800" indent="-457200" algn="l" defTabSz="914400" rtl="0" eaLnBrk="1" latinLnBrk="0" hangingPunct="1">
        <a:spcBef>
          <a:spcPts val="600"/>
        </a:spcBef>
        <a:buClr>
          <a:schemeClr val="accent3">
            <a:lumMod val="50000"/>
          </a:schemeClr>
        </a:buClr>
        <a:buFont typeface="Wingdings" pitchFamily="2" charset="2"/>
        <a:buChar char=""/>
        <a:defRPr sz="1800" kern="1200">
          <a:solidFill>
            <a:schemeClr val="tx2"/>
          </a:solidFill>
          <a:latin typeface="+mn-lt"/>
          <a:ea typeface="+mn-ea"/>
          <a:cs typeface="+mn-cs"/>
        </a:defRPr>
      </a:lvl4pPr>
      <a:lvl5pPr marL="2286000" indent="-457200" algn="l" defTabSz="914400" rtl="0" eaLnBrk="1" latinLnBrk="0" hangingPunct="1">
        <a:spcBef>
          <a:spcPts val="600"/>
        </a:spcBef>
        <a:buClr>
          <a:schemeClr val="accent3"/>
        </a:buClr>
        <a:buFont typeface="Wingdings" pitchFamily="2" charset="2"/>
        <a:buChar char=""/>
        <a:defRPr sz="1800" kern="1200">
          <a:solidFill>
            <a:schemeClr val="tx2"/>
          </a:solidFill>
          <a:latin typeface="+mn-lt"/>
          <a:ea typeface="+mn-ea"/>
          <a:cs typeface="+mn-cs"/>
        </a:defRPr>
      </a:lvl5pPr>
      <a:lvl6pPr marL="2743200" indent="-461963" algn="l" defTabSz="914400" rtl="0" eaLnBrk="1" latinLnBrk="0" hangingPunct="1">
        <a:spcBef>
          <a:spcPct val="20000"/>
        </a:spcBef>
        <a:buClr>
          <a:schemeClr val="accent3">
            <a:lumMod val="50000"/>
          </a:schemeClr>
        </a:buClr>
        <a:buFont typeface="Wingdings" pitchFamily="2" charset="2"/>
        <a:buChar char=""/>
        <a:defRPr sz="1800" kern="1200">
          <a:solidFill>
            <a:schemeClr val="tx1"/>
          </a:solidFill>
          <a:latin typeface="+mn-lt"/>
          <a:ea typeface="+mn-ea"/>
          <a:cs typeface="+mn-cs"/>
        </a:defRPr>
      </a:lvl6pPr>
      <a:lvl7pPr marL="3205163" indent="-461963" algn="l" defTabSz="914400" rtl="0" eaLnBrk="1" latinLnBrk="0" hangingPunct="1">
        <a:spcBef>
          <a:spcPct val="20000"/>
        </a:spcBef>
        <a:buClr>
          <a:schemeClr val="accent3"/>
        </a:buClr>
        <a:buFont typeface="Wingdings" pitchFamily="2" charset="2"/>
        <a:buChar char=""/>
        <a:defRPr sz="1800" kern="1200">
          <a:solidFill>
            <a:schemeClr val="tx1"/>
          </a:solidFill>
          <a:latin typeface="+mn-lt"/>
          <a:ea typeface="+mn-ea"/>
          <a:cs typeface="+mn-cs"/>
        </a:defRPr>
      </a:lvl7pPr>
      <a:lvl8pPr marL="3657600" indent="-461963" algn="l" defTabSz="914400" rtl="0" eaLnBrk="1" latinLnBrk="0" hangingPunct="1">
        <a:spcBef>
          <a:spcPct val="20000"/>
        </a:spcBef>
        <a:buClr>
          <a:schemeClr val="accent3">
            <a:lumMod val="50000"/>
          </a:schemeClr>
        </a:buClr>
        <a:buFont typeface="Wingdings" pitchFamily="2" charset="2"/>
        <a:buChar char=""/>
        <a:defRPr sz="1800" kern="1200">
          <a:solidFill>
            <a:schemeClr val="tx1"/>
          </a:solidFill>
          <a:latin typeface="+mn-lt"/>
          <a:ea typeface="+mn-ea"/>
          <a:cs typeface="+mn-cs"/>
        </a:defRPr>
      </a:lvl8pPr>
      <a:lvl9pPr marL="4119563" indent="-461963" algn="l" defTabSz="914400" rtl="0" eaLnBrk="1" latinLnBrk="0" hangingPunct="1">
        <a:spcBef>
          <a:spcPct val="20000"/>
        </a:spcBef>
        <a:buClr>
          <a:schemeClr val="accent3"/>
        </a:buClr>
        <a:buFont typeface="Wingdings" pitchFamily="2" charset="2"/>
        <a:buChar char=""/>
        <a:defRPr sz="18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12.png"/><Relationship Id="rId1" Type="http://schemas.openxmlformats.org/officeDocument/2006/relationships/slideLayout" Target="../slideLayouts/slideLayout1.xml"/><Relationship Id="rId2" Type="http://schemas.openxmlformats.org/officeDocument/2006/relationships/image" Target="../media/image9.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 Id="rId3"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 Id="rId3"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acp.in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Economic Integration</a:t>
            </a:r>
            <a:endParaRPr lang="en-US" dirty="0"/>
          </a:p>
        </p:txBody>
      </p:sp>
      <p:sp>
        <p:nvSpPr>
          <p:cNvPr id="3" name="Subtitle 2"/>
          <p:cNvSpPr>
            <a:spLocks noGrp="1"/>
          </p:cNvSpPr>
          <p:nvPr>
            <p:ph type="subTitle" idx="1"/>
          </p:nvPr>
        </p:nvSpPr>
        <p:spPr/>
        <p:txBody>
          <a:bodyPr/>
          <a:lstStyle/>
          <a:p>
            <a:r>
              <a:rPr lang="en-US" dirty="0" smtClean="0"/>
              <a:t>IB Economics SL</a:t>
            </a:r>
            <a:endParaRPr lang="en-US" dirty="0"/>
          </a:p>
        </p:txBody>
      </p:sp>
      <p:pic>
        <p:nvPicPr>
          <p:cNvPr id="4" name="Picture 3"/>
          <p:cNvPicPr>
            <a:picLocks noChangeAspect="1"/>
          </p:cNvPicPr>
          <p:nvPr/>
        </p:nvPicPr>
        <p:blipFill>
          <a:blip r:embed="rId2"/>
          <a:stretch>
            <a:fillRect/>
          </a:stretch>
        </p:blipFill>
        <p:spPr>
          <a:xfrm>
            <a:off x="0" y="4546600"/>
            <a:ext cx="3517900" cy="2311400"/>
          </a:xfrm>
          <a:prstGeom prst="rect">
            <a:avLst/>
          </a:prstGeom>
        </p:spPr>
      </p:pic>
      <p:pic>
        <p:nvPicPr>
          <p:cNvPr id="5" name="Picture 4"/>
          <p:cNvPicPr>
            <a:picLocks noChangeAspect="1"/>
          </p:cNvPicPr>
          <p:nvPr/>
        </p:nvPicPr>
        <p:blipFill>
          <a:blip r:embed="rId3"/>
          <a:stretch>
            <a:fillRect/>
          </a:stretch>
        </p:blipFill>
        <p:spPr>
          <a:xfrm>
            <a:off x="0" y="0"/>
            <a:ext cx="2159000" cy="1524000"/>
          </a:xfrm>
          <a:prstGeom prst="rect">
            <a:avLst/>
          </a:prstGeom>
        </p:spPr>
      </p:pic>
      <p:pic>
        <p:nvPicPr>
          <p:cNvPr id="6" name="Picture 5"/>
          <p:cNvPicPr>
            <a:picLocks noChangeAspect="1"/>
          </p:cNvPicPr>
          <p:nvPr/>
        </p:nvPicPr>
        <p:blipFill>
          <a:blip r:embed="rId4"/>
          <a:stretch>
            <a:fillRect/>
          </a:stretch>
        </p:blipFill>
        <p:spPr>
          <a:xfrm>
            <a:off x="6293412" y="0"/>
            <a:ext cx="2850588" cy="2126977"/>
          </a:xfrm>
          <a:prstGeom prst="rect">
            <a:avLst/>
          </a:prstGeom>
        </p:spPr>
      </p:pic>
      <p:pic>
        <p:nvPicPr>
          <p:cNvPr id="7" name="Picture 6"/>
          <p:cNvPicPr>
            <a:picLocks noChangeAspect="1"/>
          </p:cNvPicPr>
          <p:nvPr/>
        </p:nvPicPr>
        <p:blipFill>
          <a:blip r:embed="rId5"/>
          <a:stretch>
            <a:fillRect/>
          </a:stretch>
        </p:blipFill>
        <p:spPr>
          <a:xfrm>
            <a:off x="6192994" y="4894240"/>
            <a:ext cx="2951005" cy="1963760"/>
          </a:xfrm>
          <a:prstGeom prst="rect">
            <a:avLst/>
          </a:prstGeom>
        </p:spPr>
      </p:pic>
    </p:spTree>
    <p:extLst>
      <p:ext uri="{BB962C8B-B14F-4D97-AF65-F5344CB8AC3E}">
        <p14:creationId xmlns:p14="http://schemas.microsoft.com/office/powerpoint/2010/main" val="73105318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Free Trade Area (</a:t>
            </a:r>
            <a:r>
              <a:rPr lang="en-US" b="1" dirty="0" smtClean="0"/>
              <a:t>FTA)</a:t>
            </a:r>
            <a:endParaRPr lang="en-US" dirty="0"/>
          </a:p>
        </p:txBody>
      </p:sp>
      <p:sp>
        <p:nvSpPr>
          <p:cNvPr id="3" name="Content Placeholder 2"/>
          <p:cNvSpPr>
            <a:spLocks noGrp="1"/>
          </p:cNvSpPr>
          <p:nvPr>
            <p:ph idx="1"/>
          </p:nvPr>
        </p:nvSpPr>
        <p:spPr/>
        <p:txBody>
          <a:bodyPr/>
          <a:lstStyle/>
          <a:p>
            <a:r>
              <a:rPr lang="en-US" dirty="0"/>
              <a:t>a trading bloc comprised of countries that have agreed to eliminate tariffs, quotas and preferences on most (if not all) </a:t>
            </a:r>
            <a:r>
              <a:rPr lang="en-US" dirty="0" err="1" smtClean="0"/>
              <a:t>gov.</a:t>
            </a:r>
            <a:r>
              <a:rPr lang="en-US" dirty="0" smtClean="0"/>
              <a:t> </a:t>
            </a:r>
            <a:r>
              <a:rPr lang="en-US" dirty="0"/>
              <a:t>between them (i.e. North American Free Trade Area (NAFTA) between Canada, the US and Mexico).  </a:t>
            </a:r>
            <a:endParaRPr lang="en-US" dirty="0" smtClean="0"/>
          </a:p>
          <a:p>
            <a:r>
              <a:rPr lang="en-US" dirty="0" smtClean="0"/>
              <a:t>However</a:t>
            </a:r>
            <a:r>
              <a:rPr lang="en-US" dirty="0"/>
              <a:t>, the countries can have different external tariffs to non-members.</a:t>
            </a:r>
          </a:p>
        </p:txBody>
      </p:sp>
      <p:pic>
        <p:nvPicPr>
          <p:cNvPr id="4" name="Picture 3"/>
          <p:cNvPicPr>
            <a:picLocks noChangeAspect="1"/>
          </p:cNvPicPr>
          <p:nvPr/>
        </p:nvPicPr>
        <p:blipFill>
          <a:blip r:embed="rId2"/>
          <a:stretch>
            <a:fillRect/>
          </a:stretch>
        </p:blipFill>
        <p:spPr>
          <a:xfrm>
            <a:off x="6192994" y="4894240"/>
            <a:ext cx="2951005" cy="1963760"/>
          </a:xfrm>
          <a:prstGeom prst="rect">
            <a:avLst/>
          </a:prstGeom>
        </p:spPr>
      </p:pic>
      <p:pic>
        <p:nvPicPr>
          <p:cNvPr id="5" name="Picture 4"/>
          <p:cNvPicPr>
            <a:picLocks noChangeAspect="1"/>
          </p:cNvPicPr>
          <p:nvPr/>
        </p:nvPicPr>
        <p:blipFill>
          <a:blip r:embed="rId3"/>
          <a:stretch>
            <a:fillRect/>
          </a:stretch>
        </p:blipFill>
        <p:spPr>
          <a:xfrm>
            <a:off x="-1" y="5867400"/>
            <a:ext cx="1555515" cy="992882"/>
          </a:xfrm>
          <a:prstGeom prst="rect">
            <a:avLst/>
          </a:prstGeom>
        </p:spPr>
      </p:pic>
    </p:spTree>
    <p:extLst>
      <p:ext uri="{BB962C8B-B14F-4D97-AF65-F5344CB8AC3E}">
        <p14:creationId xmlns:p14="http://schemas.microsoft.com/office/powerpoint/2010/main" val="112384981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823518356"/>
              </p:ext>
            </p:extLst>
          </p:nvPr>
        </p:nvGraphicFramePr>
        <p:xfrm>
          <a:off x="685800" y="1112976"/>
          <a:ext cx="8233435" cy="57450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3339362" y="3581499"/>
            <a:ext cx="1244827" cy="646331"/>
          </a:xfrm>
          <a:prstGeom prst="rect">
            <a:avLst/>
          </a:prstGeom>
          <a:noFill/>
        </p:spPr>
        <p:txBody>
          <a:bodyPr wrap="none" rtlCol="0">
            <a:spAutoFit/>
          </a:bodyPr>
          <a:lstStyle/>
          <a:p>
            <a:r>
              <a:rPr lang="en-US" dirty="0" smtClean="0"/>
              <a:t>Free Trade </a:t>
            </a:r>
          </a:p>
          <a:p>
            <a:r>
              <a:rPr lang="en-US" dirty="0" smtClean="0"/>
              <a:t>Area</a:t>
            </a:r>
            <a:endParaRPr lang="en-US" dirty="0"/>
          </a:p>
        </p:txBody>
      </p:sp>
      <p:sp>
        <p:nvSpPr>
          <p:cNvPr id="6" name="Left-Right Arrow 5"/>
          <p:cNvSpPr/>
          <p:nvPr/>
        </p:nvSpPr>
        <p:spPr>
          <a:xfrm>
            <a:off x="5639329" y="4703380"/>
            <a:ext cx="1724392" cy="659580"/>
          </a:xfrm>
          <a:prstGeom prst="leftRightArrow">
            <a:avLst/>
          </a:prstGeom>
          <a:ln/>
        </p:spPr>
        <p:style>
          <a:lnRef idx="1">
            <a:schemeClr val="accent1"/>
          </a:lnRef>
          <a:fillRef idx="3">
            <a:schemeClr val="accent1"/>
          </a:fillRef>
          <a:effectRef idx="2">
            <a:schemeClr val="accent1"/>
          </a:effectRef>
          <a:fontRef idx="minor">
            <a:schemeClr val="lt1"/>
          </a:fontRef>
        </p:style>
        <p:txBody>
          <a:bodyPr/>
          <a:lstStyle/>
          <a:p>
            <a:r>
              <a:rPr lang="en-US" dirty="0" smtClean="0"/>
              <a:t>Free trade</a:t>
            </a:r>
            <a:endParaRPr lang="en-US" dirty="0"/>
          </a:p>
        </p:txBody>
      </p:sp>
      <p:sp>
        <p:nvSpPr>
          <p:cNvPr id="7" name="Left-Right Arrow 6"/>
          <p:cNvSpPr/>
          <p:nvPr/>
        </p:nvSpPr>
        <p:spPr>
          <a:xfrm rot="2295513">
            <a:off x="5267974" y="3302633"/>
            <a:ext cx="3058896" cy="684119"/>
          </a:xfrm>
          <a:prstGeom prst="leftRightArrow">
            <a:avLst/>
          </a:prstGeom>
          <a:ln/>
        </p:spPr>
        <p:style>
          <a:lnRef idx="1">
            <a:schemeClr val="accent1"/>
          </a:lnRef>
          <a:fillRef idx="3">
            <a:schemeClr val="accent1"/>
          </a:fillRef>
          <a:effectRef idx="2">
            <a:schemeClr val="accent1"/>
          </a:effectRef>
          <a:fontRef idx="minor">
            <a:schemeClr val="lt1"/>
          </a:fontRef>
        </p:style>
        <p:txBody>
          <a:bodyPr/>
          <a:lstStyle/>
          <a:p>
            <a:r>
              <a:rPr lang="en-US" dirty="0" smtClean="0"/>
              <a:t>Imposes tariffs</a:t>
            </a:r>
            <a:endParaRPr lang="en-US" dirty="0"/>
          </a:p>
        </p:txBody>
      </p:sp>
      <p:sp>
        <p:nvSpPr>
          <p:cNvPr id="8" name="Bent-Up Arrow 7"/>
          <p:cNvSpPr/>
          <p:nvPr/>
        </p:nvSpPr>
        <p:spPr>
          <a:xfrm rot="5400000">
            <a:off x="3991839" y="3374334"/>
            <a:ext cx="1018800" cy="5948532"/>
          </a:xfrm>
          <a:prstGeom prst="bentUpArrow">
            <a:avLst>
              <a:gd name="adj1" fmla="val 25000"/>
              <a:gd name="adj2" fmla="val 31069"/>
              <a:gd name="adj3" fmla="val 25000"/>
            </a:avLst>
          </a:prstGeom>
          <a:ln/>
        </p:spPr>
        <p:style>
          <a:lnRef idx="1">
            <a:schemeClr val="accent1"/>
          </a:lnRef>
          <a:fillRef idx="3">
            <a:schemeClr val="accent1"/>
          </a:fillRef>
          <a:effectRef idx="2">
            <a:schemeClr val="accent1"/>
          </a:effectRef>
          <a:fontRef idx="minor">
            <a:schemeClr val="lt1"/>
          </a:fontRef>
        </p:style>
        <p:txBody>
          <a:bodyPr/>
          <a:lstStyle/>
          <a:p>
            <a:endParaRPr lang="en-US" dirty="0"/>
          </a:p>
        </p:txBody>
      </p:sp>
      <p:sp>
        <p:nvSpPr>
          <p:cNvPr id="10" name="Minus 9"/>
          <p:cNvSpPr/>
          <p:nvPr/>
        </p:nvSpPr>
        <p:spPr>
          <a:xfrm>
            <a:off x="4083815" y="6109417"/>
            <a:ext cx="1824286" cy="822960"/>
          </a:xfrm>
          <a:prstGeom prst="mathMinus">
            <a:avLst/>
          </a:prstGeom>
          <a:ln/>
        </p:spPr>
        <p:style>
          <a:lnRef idx="1">
            <a:schemeClr val="accent1"/>
          </a:lnRef>
          <a:fillRef idx="3">
            <a:schemeClr val="accent1"/>
          </a:fillRef>
          <a:effectRef idx="2">
            <a:schemeClr val="accent1"/>
          </a:effectRef>
          <a:fontRef idx="minor">
            <a:schemeClr val="lt1"/>
          </a:fontRef>
        </p:style>
        <p:txBody>
          <a:bodyPr/>
          <a:lstStyle/>
          <a:p>
            <a:r>
              <a:rPr lang="en-US" dirty="0" smtClean="0"/>
              <a:t>Embargo</a:t>
            </a:r>
            <a:endParaRPr lang="en-US" dirty="0"/>
          </a:p>
        </p:txBody>
      </p:sp>
    </p:spTree>
    <p:extLst>
      <p:ext uri="{BB962C8B-B14F-4D97-AF65-F5344CB8AC3E}">
        <p14:creationId xmlns:p14="http://schemas.microsoft.com/office/powerpoint/2010/main" val="2587691015"/>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Custom Union (CU)</a:t>
            </a:r>
            <a:endParaRPr lang="en-US" dirty="0"/>
          </a:p>
        </p:txBody>
      </p:sp>
      <p:sp>
        <p:nvSpPr>
          <p:cNvPr id="3" name="Content Placeholder 2"/>
          <p:cNvSpPr>
            <a:spLocks noGrp="1"/>
          </p:cNvSpPr>
          <p:nvPr>
            <p:ph idx="1"/>
          </p:nvPr>
        </p:nvSpPr>
        <p:spPr/>
        <p:txBody>
          <a:bodyPr/>
          <a:lstStyle/>
          <a:p>
            <a:r>
              <a:rPr lang="en-US" dirty="0"/>
              <a:t>an FTA with a common external tariff (i.e. MERCOSUR in much of South America, CARICOM in the Caribbean).</a:t>
            </a:r>
          </a:p>
        </p:txBody>
      </p:sp>
      <p:pic>
        <p:nvPicPr>
          <p:cNvPr id="4" name="Picture 3"/>
          <p:cNvPicPr>
            <a:picLocks noChangeAspect="1"/>
          </p:cNvPicPr>
          <p:nvPr/>
        </p:nvPicPr>
        <p:blipFill>
          <a:blip r:embed="rId2"/>
          <a:stretch>
            <a:fillRect/>
          </a:stretch>
        </p:blipFill>
        <p:spPr>
          <a:xfrm>
            <a:off x="0" y="3479800"/>
            <a:ext cx="2400300" cy="3378200"/>
          </a:xfrm>
          <a:prstGeom prst="rect">
            <a:avLst/>
          </a:prstGeom>
        </p:spPr>
      </p:pic>
      <p:pic>
        <p:nvPicPr>
          <p:cNvPr id="5" name="Picture 4"/>
          <p:cNvPicPr>
            <a:picLocks noChangeAspect="1"/>
          </p:cNvPicPr>
          <p:nvPr/>
        </p:nvPicPr>
        <p:blipFill>
          <a:blip r:embed="rId3"/>
          <a:stretch>
            <a:fillRect/>
          </a:stretch>
        </p:blipFill>
        <p:spPr>
          <a:xfrm>
            <a:off x="4965700" y="5854700"/>
            <a:ext cx="4178300" cy="1003300"/>
          </a:xfrm>
          <a:prstGeom prst="rect">
            <a:avLst/>
          </a:prstGeom>
        </p:spPr>
      </p:pic>
    </p:spTree>
    <p:extLst>
      <p:ext uri="{BB962C8B-B14F-4D97-AF65-F5344CB8AC3E}">
        <p14:creationId xmlns:p14="http://schemas.microsoft.com/office/powerpoint/2010/main" val="1141326451"/>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985006970"/>
              </p:ext>
            </p:extLst>
          </p:nvPr>
        </p:nvGraphicFramePr>
        <p:xfrm>
          <a:off x="271146" y="2209799"/>
          <a:ext cx="8185468" cy="43396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ight Arrow 4"/>
          <p:cNvSpPr/>
          <p:nvPr/>
        </p:nvSpPr>
        <p:spPr>
          <a:xfrm>
            <a:off x="1855201" y="3971398"/>
            <a:ext cx="1712493" cy="822960"/>
          </a:xfrm>
          <a:prstGeom prst="rightArrow">
            <a:avLst/>
          </a:prstGeom>
          <a:ln/>
        </p:spPr>
        <p:style>
          <a:lnRef idx="1">
            <a:schemeClr val="accent1"/>
          </a:lnRef>
          <a:fillRef idx="3">
            <a:schemeClr val="accent1"/>
          </a:fillRef>
          <a:effectRef idx="2">
            <a:schemeClr val="accent1"/>
          </a:effectRef>
          <a:fontRef idx="minor">
            <a:schemeClr val="lt1"/>
          </a:fontRef>
        </p:style>
        <p:txBody>
          <a:bodyPr/>
          <a:lstStyle/>
          <a:p>
            <a:r>
              <a:rPr lang="en-US" sz="1200" dirty="0" smtClean="0"/>
              <a:t>Common external barriers</a:t>
            </a:r>
            <a:endParaRPr lang="en-US" sz="1200" dirty="0"/>
          </a:p>
        </p:txBody>
      </p:sp>
    </p:spTree>
    <p:extLst>
      <p:ext uri="{BB962C8B-B14F-4D97-AF65-F5344CB8AC3E}">
        <p14:creationId xmlns:p14="http://schemas.microsoft.com/office/powerpoint/2010/main" val="4133532689"/>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Common Market (CM)</a:t>
            </a:r>
            <a:endParaRPr lang="en-US" dirty="0"/>
          </a:p>
        </p:txBody>
      </p:sp>
      <p:sp>
        <p:nvSpPr>
          <p:cNvPr id="3" name="Content Placeholder 2"/>
          <p:cNvSpPr>
            <a:spLocks noGrp="1"/>
          </p:cNvSpPr>
          <p:nvPr>
            <p:ph idx="1"/>
          </p:nvPr>
        </p:nvSpPr>
        <p:spPr/>
        <p:txBody>
          <a:bodyPr/>
          <a:lstStyle/>
          <a:p>
            <a:r>
              <a:rPr lang="en-US" dirty="0"/>
              <a:t>a </a:t>
            </a:r>
            <a:r>
              <a:rPr lang="en-US" dirty="0" smtClean="0"/>
              <a:t>CU with common policies on product regulations , free movement of goods, services, capital and labor(</a:t>
            </a:r>
            <a:r>
              <a:rPr lang="en-US" dirty="0"/>
              <a:t>specifically capital and labor) </a:t>
            </a:r>
          </a:p>
          <a:p>
            <a:r>
              <a:rPr lang="en-US" dirty="0" smtClean="0"/>
              <a:t> </a:t>
            </a:r>
            <a:r>
              <a:rPr lang="en-US" dirty="0"/>
              <a:t>(i.e. the European Union)</a:t>
            </a:r>
          </a:p>
        </p:txBody>
      </p:sp>
      <p:pic>
        <p:nvPicPr>
          <p:cNvPr id="4" name="Picture 3"/>
          <p:cNvPicPr>
            <a:picLocks noChangeAspect="1"/>
          </p:cNvPicPr>
          <p:nvPr/>
        </p:nvPicPr>
        <p:blipFill>
          <a:blip r:embed="rId2"/>
          <a:stretch>
            <a:fillRect/>
          </a:stretch>
        </p:blipFill>
        <p:spPr>
          <a:xfrm>
            <a:off x="1698222" y="4158839"/>
            <a:ext cx="5651227" cy="2699161"/>
          </a:xfrm>
          <a:prstGeom prst="rect">
            <a:avLst/>
          </a:prstGeom>
        </p:spPr>
      </p:pic>
    </p:spTree>
    <p:extLst>
      <p:ext uri="{BB962C8B-B14F-4D97-AF65-F5344CB8AC3E}">
        <p14:creationId xmlns:p14="http://schemas.microsoft.com/office/powerpoint/2010/main" val="434170402"/>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E</a:t>
            </a:r>
            <a:r>
              <a:rPr lang="en-US" b="1" dirty="0" smtClean="0"/>
              <a:t>conomic </a:t>
            </a:r>
            <a:r>
              <a:rPr lang="en-US" b="1" dirty="0"/>
              <a:t>and Monetary Union (EMU)</a:t>
            </a:r>
            <a:endParaRPr lang="en-US" dirty="0"/>
          </a:p>
        </p:txBody>
      </p:sp>
      <p:sp>
        <p:nvSpPr>
          <p:cNvPr id="3" name="Content Placeholder 2"/>
          <p:cNvSpPr>
            <a:spLocks noGrp="1"/>
          </p:cNvSpPr>
          <p:nvPr>
            <p:ph idx="1"/>
          </p:nvPr>
        </p:nvSpPr>
        <p:spPr/>
        <p:txBody>
          <a:bodyPr/>
          <a:lstStyle/>
          <a:p>
            <a:r>
              <a:rPr lang="en-US" dirty="0"/>
              <a:t>a CM with a single market and common currency (i.e. 16 countries of the Eurozone, West African EMU and the West African CFA franc).</a:t>
            </a:r>
          </a:p>
        </p:txBody>
      </p:sp>
    </p:spTree>
    <p:extLst>
      <p:ext uri="{BB962C8B-B14F-4D97-AF65-F5344CB8AC3E}">
        <p14:creationId xmlns:p14="http://schemas.microsoft.com/office/powerpoint/2010/main" val="139557427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Complete economic integration</a:t>
            </a:r>
            <a:endParaRPr lang="en-US" dirty="0"/>
          </a:p>
        </p:txBody>
      </p:sp>
      <p:sp>
        <p:nvSpPr>
          <p:cNvPr id="3" name="Content Placeholder 2"/>
          <p:cNvSpPr>
            <a:spLocks noGrp="1"/>
          </p:cNvSpPr>
          <p:nvPr>
            <p:ph idx="1"/>
          </p:nvPr>
        </p:nvSpPr>
        <p:spPr/>
        <p:txBody>
          <a:bodyPr/>
          <a:lstStyle/>
          <a:p>
            <a:r>
              <a:rPr lang="en-US" dirty="0" smtClean="0"/>
              <a:t>An economic integration, at which point the individual countries involved would have no control over the fiscal policy, full monetary policy and complete harmonization. </a:t>
            </a:r>
          </a:p>
          <a:p>
            <a:r>
              <a:rPr lang="en-US" dirty="0" smtClean="0"/>
              <a:t>This is the aim of Eurozone</a:t>
            </a:r>
          </a:p>
          <a:p>
            <a:endParaRPr lang="en-US" dirty="0"/>
          </a:p>
        </p:txBody>
      </p:sp>
    </p:spTree>
    <p:extLst>
      <p:ext uri="{BB962C8B-B14F-4D97-AF65-F5344CB8AC3E}">
        <p14:creationId xmlns:p14="http://schemas.microsoft.com/office/powerpoint/2010/main" val="206268488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 of trading blocs</a:t>
            </a:r>
            <a:endParaRPr lang="en-US" dirty="0"/>
          </a:p>
        </p:txBody>
      </p:sp>
      <p:sp>
        <p:nvSpPr>
          <p:cNvPr id="3" name="Content Placeholder 2"/>
          <p:cNvSpPr>
            <a:spLocks noGrp="1"/>
          </p:cNvSpPr>
          <p:nvPr>
            <p:ph idx="1"/>
          </p:nvPr>
        </p:nvSpPr>
        <p:spPr/>
        <p:txBody>
          <a:bodyPr/>
          <a:lstStyle/>
          <a:p>
            <a:r>
              <a:rPr lang="en-US" dirty="0" smtClean="0"/>
              <a:t>In economic terms:</a:t>
            </a:r>
          </a:p>
          <a:p>
            <a:pPr lvl="1"/>
            <a:r>
              <a:rPr lang="en-US" dirty="0" smtClean="0"/>
              <a:t>Being a member of a trading bloc is similar to free trade</a:t>
            </a:r>
          </a:p>
          <a:p>
            <a:pPr lvl="2"/>
            <a:r>
              <a:rPr lang="en-US" dirty="0" smtClean="0"/>
              <a:t>Potential for a larger export market</a:t>
            </a:r>
          </a:p>
          <a:p>
            <a:pPr lvl="2"/>
            <a:r>
              <a:rPr lang="en-US" dirty="0" smtClean="0"/>
              <a:t>More efficient </a:t>
            </a:r>
          </a:p>
          <a:p>
            <a:pPr lvl="2"/>
            <a:r>
              <a:rPr lang="en-US" dirty="0" smtClean="0"/>
              <a:t>Increased competition</a:t>
            </a:r>
          </a:p>
          <a:p>
            <a:pPr lvl="2"/>
            <a:r>
              <a:rPr lang="en-US" dirty="0" smtClean="0"/>
              <a:t>More choice</a:t>
            </a:r>
          </a:p>
          <a:p>
            <a:pPr lvl="2"/>
            <a:r>
              <a:rPr lang="en-US" dirty="0" smtClean="0"/>
              <a:t>Lower prices </a:t>
            </a:r>
          </a:p>
          <a:p>
            <a:pPr lvl="2"/>
            <a:r>
              <a:rPr lang="en-US" dirty="0" smtClean="0"/>
              <a:t>Greater political stability </a:t>
            </a:r>
          </a:p>
          <a:p>
            <a:pPr lvl="2"/>
            <a:endParaRPr lang="en-US" dirty="0"/>
          </a:p>
        </p:txBody>
      </p:sp>
    </p:spTree>
    <p:extLst>
      <p:ext uri="{BB962C8B-B14F-4D97-AF65-F5344CB8AC3E}">
        <p14:creationId xmlns:p14="http://schemas.microsoft.com/office/powerpoint/2010/main" val="1505638939"/>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Disadvantages </a:t>
            </a:r>
            <a:endParaRPr lang="en-US" dirty="0"/>
          </a:p>
        </p:txBody>
      </p:sp>
      <p:sp>
        <p:nvSpPr>
          <p:cNvPr id="3" name="Content Placeholder 2"/>
          <p:cNvSpPr>
            <a:spLocks noGrp="1"/>
          </p:cNvSpPr>
          <p:nvPr>
            <p:ph idx="1"/>
          </p:nvPr>
        </p:nvSpPr>
        <p:spPr/>
        <p:txBody>
          <a:bodyPr/>
          <a:lstStyle/>
          <a:p>
            <a:r>
              <a:rPr lang="en-US" dirty="0" smtClean="0"/>
              <a:t>Increased trade </a:t>
            </a:r>
            <a:r>
              <a:rPr lang="en-US" smtClean="0"/>
              <a:t>among members</a:t>
            </a:r>
            <a:endParaRPr lang="en-US" dirty="0" smtClean="0"/>
          </a:p>
          <a:p>
            <a:r>
              <a:rPr lang="en-US" dirty="0" smtClean="0"/>
              <a:t>Enact discriminatory policies against non-members </a:t>
            </a:r>
          </a:p>
          <a:p>
            <a:endParaRPr lang="en-US" dirty="0"/>
          </a:p>
        </p:txBody>
      </p:sp>
    </p:spTree>
    <p:extLst>
      <p:ext uri="{BB962C8B-B14F-4D97-AF65-F5344CB8AC3E}">
        <p14:creationId xmlns:p14="http://schemas.microsoft.com/office/powerpoint/2010/main" val="3652448764"/>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020902"/>
            <a:ext cx="7770813" cy="1371600"/>
          </a:xfrm>
        </p:spPr>
        <p:txBody>
          <a:bodyPr/>
          <a:lstStyle/>
          <a:p>
            <a:r>
              <a:rPr lang="en-US" dirty="0" smtClean="0"/>
              <a:t>HL ONLY</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191830468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Globalization </a:t>
            </a:r>
            <a:endParaRPr lang="en-US" dirty="0"/>
          </a:p>
        </p:txBody>
      </p:sp>
      <p:sp>
        <p:nvSpPr>
          <p:cNvPr id="3" name="Content Placeholder 2"/>
          <p:cNvSpPr>
            <a:spLocks noGrp="1"/>
          </p:cNvSpPr>
          <p:nvPr>
            <p:ph idx="1"/>
          </p:nvPr>
        </p:nvSpPr>
        <p:spPr/>
        <p:txBody>
          <a:bodyPr>
            <a:normAutofit/>
          </a:bodyPr>
          <a:lstStyle/>
          <a:p>
            <a:r>
              <a:rPr lang="en-US" dirty="0" smtClean="0">
                <a:solidFill>
                  <a:schemeClr val="tx1"/>
                </a:solidFill>
              </a:rPr>
              <a:t>The increased integration of national economies into global, rather than national markets, promoted by liberalized capital flows, liberalized trade flows, significant advances in IT and decreased cost of int. transport. </a:t>
            </a:r>
            <a:endParaRPr lang="en-US" dirty="0">
              <a:solidFill>
                <a:schemeClr val="tx1"/>
              </a:solidFill>
            </a:endParaRPr>
          </a:p>
          <a:p>
            <a:r>
              <a:rPr lang="en-US" dirty="0" smtClean="0">
                <a:solidFill>
                  <a:schemeClr val="tx1"/>
                </a:solidFill>
              </a:rPr>
              <a:t>As </a:t>
            </a:r>
            <a:r>
              <a:rPr lang="en-US" dirty="0">
                <a:solidFill>
                  <a:schemeClr val="tx1"/>
                </a:solidFill>
              </a:rPr>
              <a:t>globalization continues, </a:t>
            </a:r>
            <a:r>
              <a:rPr lang="en-US" dirty="0" smtClean="0">
                <a:solidFill>
                  <a:schemeClr val="tx1"/>
                </a:solidFill>
              </a:rPr>
              <a:t>countries and firms </a:t>
            </a:r>
            <a:r>
              <a:rPr lang="en-US" dirty="0">
                <a:solidFill>
                  <a:schemeClr val="tx1"/>
                </a:solidFill>
              </a:rPr>
              <a:t>are joining together to form trade blocs to lower or eliminate trade </a:t>
            </a:r>
            <a:r>
              <a:rPr lang="en-US" dirty="0" smtClean="0">
                <a:solidFill>
                  <a:schemeClr val="tx1"/>
                </a:solidFill>
              </a:rPr>
              <a:t>barriers.</a:t>
            </a:r>
            <a:endParaRPr lang="en-US" dirty="0">
              <a:solidFill>
                <a:schemeClr val="tx1"/>
              </a:solidFill>
            </a:endParaRPr>
          </a:p>
        </p:txBody>
      </p:sp>
      <p:pic>
        <p:nvPicPr>
          <p:cNvPr id="4" name="Picture 3"/>
          <p:cNvPicPr>
            <a:picLocks noChangeAspect="1"/>
          </p:cNvPicPr>
          <p:nvPr/>
        </p:nvPicPr>
        <p:blipFill>
          <a:blip r:embed="rId2"/>
          <a:stretch>
            <a:fillRect/>
          </a:stretch>
        </p:blipFill>
        <p:spPr>
          <a:xfrm>
            <a:off x="0" y="-28504"/>
            <a:ext cx="2211207" cy="2111766"/>
          </a:xfrm>
          <a:prstGeom prst="rect">
            <a:avLst/>
          </a:prstGeom>
        </p:spPr>
      </p:pic>
    </p:spTree>
    <p:extLst>
      <p:ext uri="{BB962C8B-B14F-4D97-AF65-F5344CB8AC3E}">
        <p14:creationId xmlns:p14="http://schemas.microsoft.com/office/powerpoint/2010/main" val="329351930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heckerboard(across)">
                                      <p:cBhvr>
                                        <p:cTn id="12" dur="500"/>
                                        <p:tgtEl>
                                          <p:spTgt spid="3">
                                            <p:txEl>
                                              <p:pRg st="0" end="0"/>
                                            </p:txEl>
                                          </p:spTgt>
                                        </p:tgtEl>
                                      </p:cBhvr>
                                    </p:animEffect>
                                  </p:childTnLst>
                                </p:cTn>
                              </p:par>
                              <p:par>
                                <p:cTn id="13" presetID="5" presetClass="entr" presetSubtype="10"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checkerboard(across)">
                                      <p:cBhvr>
                                        <p:cTn id="15"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Obstacles to economic integration </a:t>
            </a:r>
            <a:endParaRPr lang="en-US" dirty="0"/>
          </a:p>
        </p:txBody>
      </p:sp>
      <p:sp>
        <p:nvSpPr>
          <p:cNvPr id="3" name="Content Placeholder 2"/>
          <p:cNvSpPr>
            <a:spLocks noGrp="1"/>
          </p:cNvSpPr>
          <p:nvPr>
            <p:ph idx="1"/>
          </p:nvPr>
        </p:nvSpPr>
        <p:spPr/>
        <p:txBody>
          <a:bodyPr/>
          <a:lstStyle/>
          <a:p>
            <a:r>
              <a:rPr lang="en-US" dirty="0" smtClean="0"/>
              <a:t>Two reasons against economic integration</a:t>
            </a:r>
          </a:p>
          <a:p>
            <a:pPr lvl="1">
              <a:buFont typeface="+mj-lt"/>
              <a:buAutoNum type="arabicPeriod"/>
            </a:pPr>
            <a:r>
              <a:rPr lang="en-US" dirty="0" smtClean="0"/>
              <a:t>It takes away a countries political sovereignty </a:t>
            </a:r>
          </a:p>
          <a:p>
            <a:pPr lvl="2"/>
            <a:r>
              <a:rPr lang="en-US" dirty="0" smtClean="0"/>
              <a:t>This reduces the power domestic government in the country. Ex: EU</a:t>
            </a:r>
          </a:p>
          <a:p>
            <a:pPr lvl="1">
              <a:buFont typeface="+mj-lt"/>
              <a:buAutoNum type="arabicPeriod"/>
            </a:pPr>
            <a:r>
              <a:rPr lang="en-US" dirty="0" smtClean="0"/>
              <a:t>It takes away the economic sovereignty</a:t>
            </a:r>
          </a:p>
          <a:p>
            <a:pPr lvl="2"/>
            <a:r>
              <a:rPr lang="en-US" dirty="0" smtClean="0"/>
              <a:t>If it reaches the custom union, the economic decisions will be made by the central body. Ex: EU, bailout of Portugal and Spain  </a:t>
            </a:r>
            <a:endParaRPr lang="en-US" dirty="0"/>
          </a:p>
        </p:txBody>
      </p:sp>
    </p:spTree>
    <p:extLst>
      <p:ext uri="{BB962C8B-B14F-4D97-AF65-F5344CB8AC3E}">
        <p14:creationId xmlns:p14="http://schemas.microsoft.com/office/powerpoint/2010/main" val="3940733746"/>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Trade Creation </a:t>
            </a:r>
            <a:endParaRPr lang="en-US" dirty="0"/>
          </a:p>
        </p:txBody>
      </p:sp>
      <p:sp>
        <p:nvSpPr>
          <p:cNvPr id="3" name="Content Placeholder 2"/>
          <p:cNvSpPr>
            <a:spLocks noGrp="1"/>
          </p:cNvSpPr>
          <p:nvPr>
            <p:ph idx="1"/>
          </p:nvPr>
        </p:nvSpPr>
        <p:spPr/>
        <p:txBody>
          <a:bodyPr/>
          <a:lstStyle/>
          <a:p>
            <a:r>
              <a:rPr lang="en-US" dirty="0"/>
              <a:t>the advantage of a country joining (at least) a customs union as specialization according to comparative advantage from high-cost producers to low-cost producers occurs.</a:t>
            </a:r>
          </a:p>
          <a:p>
            <a:endParaRPr lang="en-US" dirty="0"/>
          </a:p>
        </p:txBody>
      </p:sp>
    </p:spTree>
    <p:extLst>
      <p:ext uri="{BB962C8B-B14F-4D97-AF65-F5344CB8AC3E}">
        <p14:creationId xmlns:p14="http://schemas.microsoft.com/office/powerpoint/2010/main" val="30340968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57701" y="0"/>
            <a:ext cx="9001477" cy="7129110"/>
          </a:xfrm>
          <a:prstGeom prst="rect">
            <a:avLst/>
          </a:prstGeom>
        </p:spPr>
      </p:pic>
    </p:spTree>
    <p:extLst>
      <p:ext uri="{BB962C8B-B14F-4D97-AF65-F5344CB8AC3E}">
        <p14:creationId xmlns:p14="http://schemas.microsoft.com/office/powerpoint/2010/main" val="40751240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t>Graph Analysis:</a:t>
            </a:r>
            <a:endParaRPr lang="en-US" dirty="0"/>
          </a:p>
        </p:txBody>
      </p:sp>
      <p:sp>
        <p:nvSpPr>
          <p:cNvPr id="3" name="Content Placeholder 2"/>
          <p:cNvSpPr>
            <a:spLocks noGrp="1"/>
          </p:cNvSpPr>
          <p:nvPr>
            <p:ph idx="1"/>
          </p:nvPr>
        </p:nvSpPr>
        <p:spPr/>
        <p:txBody>
          <a:bodyPr>
            <a:normAutofit fontScale="92500"/>
          </a:bodyPr>
          <a:lstStyle/>
          <a:p>
            <a:r>
              <a:rPr lang="en-US" dirty="0"/>
              <a:t>In this example, we address what happens to Slovenia when it joins the European Union.  Before joining, Slovenia faced an EU tariff on beef (</a:t>
            </a:r>
            <a:r>
              <a:rPr lang="en-US" dirty="0" err="1"/>
              <a:t>P-EU+Tariff</a:t>
            </a:r>
            <a:r>
              <a:rPr lang="en-US" dirty="0"/>
              <a:t>).  When Slovenia joined the EU, the tariff was eliminated, leading to a gain in the world efficiency lost before with the tariff (the orange triangle) and a gain in the consumer surplus also previously lost (green triangle).  If there were any g/s the Slovenes placed on the EU, those would also we eliminated.  A full-fledged analysis would include the full pre- and post-tariff situation with new </a:t>
            </a:r>
            <a:r>
              <a:rPr lang="en-US" dirty="0" smtClean="0"/>
              <a:t>labels.</a:t>
            </a:r>
            <a:endParaRPr lang="en-US" dirty="0"/>
          </a:p>
        </p:txBody>
      </p:sp>
    </p:spTree>
    <p:extLst>
      <p:ext uri="{BB962C8B-B14F-4D97-AF65-F5344CB8AC3E}">
        <p14:creationId xmlns:p14="http://schemas.microsoft.com/office/powerpoint/2010/main" val="39675287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trade diversion</a:t>
            </a:r>
            <a:endParaRPr lang="en-US" dirty="0"/>
          </a:p>
        </p:txBody>
      </p:sp>
      <p:sp>
        <p:nvSpPr>
          <p:cNvPr id="3" name="Content Placeholder 2"/>
          <p:cNvSpPr>
            <a:spLocks noGrp="1"/>
          </p:cNvSpPr>
          <p:nvPr>
            <p:ph idx="1"/>
          </p:nvPr>
        </p:nvSpPr>
        <p:spPr/>
        <p:txBody>
          <a:bodyPr/>
          <a:lstStyle/>
          <a:p>
            <a:r>
              <a:rPr lang="en-US" dirty="0"/>
              <a:t>the disadvantage of a country joining (at least) a customs union since the country may have to put tariffs on g/s from countries they previously traded with to adhere to the new agreement (low-cost to high-cost).</a:t>
            </a:r>
          </a:p>
        </p:txBody>
      </p:sp>
    </p:spTree>
    <p:extLst>
      <p:ext uri="{BB962C8B-B14F-4D97-AF65-F5344CB8AC3E}">
        <p14:creationId xmlns:p14="http://schemas.microsoft.com/office/powerpoint/2010/main" val="14775109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0" y="0"/>
            <a:ext cx="9144000" cy="6969836"/>
          </a:xfrm>
          <a:prstGeom prst="rect">
            <a:avLst/>
          </a:prstGeom>
        </p:spPr>
      </p:pic>
    </p:spTree>
    <p:extLst>
      <p:ext uri="{BB962C8B-B14F-4D97-AF65-F5344CB8AC3E}">
        <p14:creationId xmlns:p14="http://schemas.microsoft.com/office/powerpoint/2010/main" val="1647448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t>Graph Analysis:</a:t>
            </a:r>
            <a:endParaRPr lang="en-US" dirty="0"/>
          </a:p>
        </p:txBody>
      </p:sp>
      <p:sp>
        <p:nvSpPr>
          <p:cNvPr id="3" name="Content Placeholder 2"/>
          <p:cNvSpPr>
            <a:spLocks noGrp="1"/>
          </p:cNvSpPr>
          <p:nvPr>
            <p:ph idx="1"/>
          </p:nvPr>
        </p:nvSpPr>
        <p:spPr>
          <a:xfrm>
            <a:off x="685800" y="1926305"/>
            <a:ext cx="7770813" cy="4931696"/>
          </a:xfrm>
        </p:spPr>
        <p:txBody>
          <a:bodyPr>
            <a:normAutofit fontScale="92500"/>
          </a:bodyPr>
          <a:lstStyle/>
          <a:p>
            <a:r>
              <a:rPr lang="en-US" dirty="0"/>
              <a:t>In this example, we address what would happen if Albania entered at least a customs union with the European Union.  We assume Albania had an agreement with India by which they could purchase shirts at a price of P-India.  If Albania signs an agreement with the EU, they'll have to assume the EU's tariff on the Indian shirts (P - EU+T) which is a price higher than the EU price for shirts.  In this instance, Albania ceases to trade with India and, instead, purchases EU shirts beyond domestic production.  Therefore, the red trapezoid represents the loss of world efficiency (the left triangle and rectangle) and the loss of consumer surplus (the right triangle) enjoyed before the agreement.  A full-fledged analysis would include the full pre- and post-tariff situation with new labels</a:t>
            </a:r>
          </a:p>
        </p:txBody>
      </p:sp>
    </p:spTree>
    <p:extLst>
      <p:ext uri="{BB962C8B-B14F-4D97-AF65-F5344CB8AC3E}">
        <p14:creationId xmlns:p14="http://schemas.microsoft.com/office/powerpoint/2010/main" val="37283632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descr="84$1$10-multinational-corporations-control-most-consumer-brands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3825"/>
            <a:ext cx="9144000" cy="6734175"/>
          </a:xfrm>
          <a:prstGeom prst="rect">
            <a:avLst/>
          </a:prstGeom>
        </p:spPr>
      </p:pic>
    </p:spTree>
    <p:extLst>
      <p:ext uri="{BB962C8B-B14F-4D97-AF65-F5344CB8AC3E}">
        <p14:creationId xmlns:p14="http://schemas.microsoft.com/office/powerpoint/2010/main" val="375965585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multinational-corporations-mnc-2-638.jpg"/>
          <p:cNvPicPr>
            <a:picLocks noGrp="1" noChangeAspect="1"/>
          </p:cNvPicPr>
          <p:nvPr>
            <p:ph idx="1"/>
          </p:nvPr>
        </p:nvPicPr>
        <p:blipFill>
          <a:blip r:embed="rId2">
            <a:extLst>
              <a:ext uri="{28A0092B-C50C-407E-A947-70E740481C1C}">
                <a14:useLocalDpi xmlns:a14="http://schemas.microsoft.com/office/drawing/2010/main" val="0"/>
              </a:ext>
            </a:extLst>
          </a:blip>
          <a:srcRect l="-1218" r="-1218"/>
          <a:stretch>
            <a:fillRect/>
          </a:stretch>
        </p:blipFill>
        <p:spPr>
          <a:xfrm>
            <a:off x="0" y="0"/>
            <a:ext cx="9356947" cy="6858000"/>
          </a:xfrm>
        </p:spPr>
      </p:pic>
    </p:spTree>
    <p:extLst>
      <p:ext uri="{BB962C8B-B14F-4D97-AF65-F5344CB8AC3E}">
        <p14:creationId xmlns:p14="http://schemas.microsoft.com/office/powerpoint/2010/main" val="223649347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954842"/>
            <a:ext cx="7770813" cy="4197936"/>
          </a:xfrm>
        </p:spPr>
        <p:txBody>
          <a:bodyPr>
            <a:normAutofit fontScale="92500" lnSpcReduction="10000"/>
          </a:bodyPr>
          <a:lstStyle/>
          <a:p>
            <a:r>
              <a:rPr lang="en-US" dirty="0" smtClean="0"/>
              <a:t>MNCs have played a significant role in the process of globalization</a:t>
            </a:r>
          </a:p>
          <a:p>
            <a:r>
              <a:rPr lang="en-US" dirty="0" smtClean="0"/>
              <a:t>MNCs account for 25% of the world output</a:t>
            </a:r>
          </a:p>
          <a:p>
            <a:r>
              <a:rPr lang="en-US" dirty="0" smtClean="0"/>
              <a:t>51 of the world’s largest economies are MNCs and not countries </a:t>
            </a:r>
          </a:p>
          <a:p>
            <a:r>
              <a:rPr lang="en-US" dirty="0" smtClean="0"/>
              <a:t>There are approximately 63000 MNCs</a:t>
            </a:r>
          </a:p>
          <a:p>
            <a:r>
              <a:rPr lang="en-US" dirty="0" smtClean="0"/>
              <a:t>MNCs control $25 </a:t>
            </a:r>
            <a:r>
              <a:rPr lang="en-US" dirty="0" smtClean="0"/>
              <a:t>trillion of foreign assets, employed </a:t>
            </a:r>
            <a:r>
              <a:rPr lang="en-US" dirty="0" smtClean="0"/>
              <a:t>50 </a:t>
            </a:r>
            <a:r>
              <a:rPr lang="en-US" dirty="0" smtClean="0"/>
              <a:t>million people , </a:t>
            </a:r>
            <a:r>
              <a:rPr lang="en-US" dirty="0" smtClean="0"/>
              <a:t>earn </a:t>
            </a:r>
            <a:r>
              <a:rPr lang="en-US" dirty="0" smtClean="0"/>
              <a:t>$ </a:t>
            </a:r>
            <a:r>
              <a:rPr lang="en-US" dirty="0" smtClean="0"/>
              <a:t>15</a:t>
            </a:r>
            <a:r>
              <a:rPr lang="en-US" dirty="0" smtClean="0"/>
              <a:t> </a:t>
            </a:r>
            <a:r>
              <a:rPr lang="en-US" dirty="0" smtClean="0"/>
              <a:t>trillion in revenues </a:t>
            </a:r>
          </a:p>
          <a:p>
            <a:r>
              <a:rPr lang="en-US" dirty="0" smtClean="0"/>
              <a:t> this is more than the annual GDP of the US or EU</a:t>
            </a:r>
          </a:p>
          <a:p>
            <a:endParaRPr lang="en-US" dirty="0"/>
          </a:p>
        </p:txBody>
      </p:sp>
      <p:sp>
        <p:nvSpPr>
          <p:cNvPr id="4" name="TextBox 3"/>
          <p:cNvSpPr txBox="1"/>
          <p:nvPr/>
        </p:nvSpPr>
        <p:spPr>
          <a:xfrm>
            <a:off x="3696132" y="670639"/>
            <a:ext cx="1412806" cy="584776"/>
          </a:xfrm>
          <a:prstGeom prst="rect">
            <a:avLst/>
          </a:prstGeom>
          <a:solidFill>
            <a:srgbClr val="F88600"/>
          </a:solidFill>
          <a:scene3d>
            <a:camera prst="orthographicFront"/>
            <a:lightRig rig="threePt" dir="t"/>
          </a:scene3d>
          <a:sp3d>
            <a:bevelT prst="relaxedInset"/>
          </a:sp3d>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en-US"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MNCs</a:t>
            </a:r>
            <a:endParaRPr lang="en-US"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295245345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dissolv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dissolv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dissolve">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checkerboard(across)">
                                      <p:cBhvr>
                                        <p:cTn id="3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a:t>MNCs are associated with foreign direct investments (FDI) </a:t>
            </a:r>
          </a:p>
          <a:p>
            <a:r>
              <a:rPr lang="en-US" dirty="0"/>
              <a:t>FDI is long term overseas investment by MNCs</a:t>
            </a:r>
          </a:p>
          <a:p>
            <a:r>
              <a:rPr lang="en-US" dirty="0"/>
              <a:t>Ex: A Toyota may be designed in Japan, the leather is made in Argentina, the engine is made in Mexico, the car may assembled in Brazil and then it will be transported to the US for sale. </a:t>
            </a:r>
          </a:p>
          <a:p>
            <a:r>
              <a:rPr lang="en-US" dirty="0"/>
              <a:t>Why? low cost of </a:t>
            </a:r>
            <a:r>
              <a:rPr lang="en-US" dirty="0" err="1"/>
              <a:t>labour</a:t>
            </a:r>
            <a:r>
              <a:rPr lang="en-US" dirty="0"/>
              <a:t> and ultimately, profitability  </a:t>
            </a:r>
          </a:p>
          <a:p>
            <a:endParaRPr lang="en-US" dirty="0"/>
          </a:p>
        </p:txBody>
      </p:sp>
    </p:spTree>
    <p:extLst>
      <p:ext uri="{BB962C8B-B14F-4D97-AF65-F5344CB8AC3E}">
        <p14:creationId xmlns:p14="http://schemas.microsoft.com/office/powerpoint/2010/main" val="170348014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heckerboard(across)">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Trading Blocs</a:t>
            </a:r>
            <a:endParaRPr lang="en-US" dirty="0"/>
          </a:p>
        </p:txBody>
      </p:sp>
      <p:sp>
        <p:nvSpPr>
          <p:cNvPr id="3" name="Content Placeholder 2"/>
          <p:cNvSpPr>
            <a:spLocks noGrp="1"/>
          </p:cNvSpPr>
          <p:nvPr>
            <p:ph idx="1"/>
          </p:nvPr>
        </p:nvSpPr>
        <p:spPr/>
        <p:txBody>
          <a:bodyPr/>
          <a:lstStyle/>
          <a:p>
            <a:r>
              <a:rPr lang="en-US" dirty="0"/>
              <a:t>A </a:t>
            </a:r>
            <a:r>
              <a:rPr lang="en-US" b="1" dirty="0"/>
              <a:t>trade bloc</a:t>
            </a:r>
            <a:r>
              <a:rPr lang="en-US" dirty="0"/>
              <a:t> is an agreement between nations to create a “free trade area” of varying integration that is formed through international agreements (i.e. treaties) and/or with intergovernmental organization help to reduce of eliminate different forms of protections.</a:t>
            </a:r>
          </a:p>
        </p:txBody>
      </p:sp>
      <p:pic>
        <p:nvPicPr>
          <p:cNvPr id="5" name="Picture 4"/>
          <p:cNvPicPr>
            <a:picLocks noChangeAspect="1"/>
          </p:cNvPicPr>
          <p:nvPr/>
        </p:nvPicPr>
        <p:blipFill>
          <a:blip r:embed="rId2"/>
          <a:stretch>
            <a:fillRect/>
          </a:stretch>
        </p:blipFill>
        <p:spPr>
          <a:xfrm>
            <a:off x="-1" y="4137988"/>
            <a:ext cx="9144001" cy="2745412"/>
          </a:xfrm>
          <a:prstGeom prst="rect">
            <a:avLst/>
          </a:prstGeom>
        </p:spPr>
      </p:pic>
    </p:spTree>
    <p:extLst>
      <p:ext uri="{BB962C8B-B14F-4D97-AF65-F5344CB8AC3E}">
        <p14:creationId xmlns:p14="http://schemas.microsoft.com/office/powerpoint/2010/main" val="419562238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 </a:t>
            </a:r>
            <a:r>
              <a:rPr lang="en-US" dirty="0" err="1" smtClean="0"/>
              <a:t>Hungerian</a:t>
            </a:r>
            <a:r>
              <a:rPr lang="en-US" dirty="0" smtClean="0"/>
              <a:t> economist </a:t>
            </a:r>
            <a:r>
              <a:rPr lang="en-US" dirty="0" err="1" smtClean="0"/>
              <a:t>Bela</a:t>
            </a:r>
            <a:r>
              <a:rPr lang="en-US" dirty="0" smtClean="0"/>
              <a:t> </a:t>
            </a:r>
            <a:r>
              <a:rPr lang="en-US" dirty="0" err="1" smtClean="0"/>
              <a:t>Balassa</a:t>
            </a:r>
            <a:r>
              <a:rPr lang="en-US" dirty="0" smtClean="0"/>
              <a:t> identified six stages of Economic integration</a:t>
            </a:r>
          </a:p>
          <a:p>
            <a:r>
              <a:rPr lang="en-US" dirty="0" smtClean="0"/>
              <a:t>from the least extensive (the Preferential Trade Area) to the most extensive (complete economic integration).</a:t>
            </a:r>
            <a:endParaRPr lang="en-US" dirty="0"/>
          </a:p>
        </p:txBody>
      </p:sp>
      <p:pic>
        <p:nvPicPr>
          <p:cNvPr id="7" name="Picture 6"/>
          <p:cNvPicPr>
            <a:picLocks noChangeAspect="1"/>
          </p:cNvPicPr>
          <p:nvPr/>
        </p:nvPicPr>
        <p:blipFill>
          <a:blip r:embed="rId2"/>
          <a:stretch>
            <a:fillRect/>
          </a:stretch>
        </p:blipFill>
        <p:spPr>
          <a:xfrm>
            <a:off x="0" y="4100885"/>
            <a:ext cx="1798118" cy="2757115"/>
          </a:xfrm>
          <a:prstGeom prst="rect">
            <a:avLst/>
          </a:prstGeom>
        </p:spPr>
      </p:pic>
    </p:spTree>
    <p:extLst>
      <p:ext uri="{BB962C8B-B14F-4D97-AF65-F5344CB8AC3E}">
        <p14:creationId xmlns:p14="http://schemas.microsoft.com/office/powerpoint/2010/main" val="358679623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Preferential Trade Area (PTA)</a:t>
            </a:r>
            <a:endParaRPr lang="en-US" dirty="0"/>
          </a:p>
        </p:txBody>
      </p:sp>
      <p:sp>
        <p:nvSpPr>
          <p:cNvPr id="3" name="Content Placeholder 2"/>
          <p:cNvSpPr>
            <a:spLocks noGrp="1"/>
          </p:cNvSpPr>
          <p:nvPr>
            <p:ph idx="1"/>
          </p:nvPr>
        </p:nvSpPr>
        <p:spPr/>
        <p:txBody>
          <a:bodyPr/>
          <a:lstStyle/>
          <a:p>
            <a:r>
              <a:rPr lang="en-US" dirty="0"/>
              <a:t>a trading bloc giving preferential treatment for </a:t>
            </a:r>
            <a:r>
              <a:rPr lang="en-US" dirty="0" smtClean="0"/>
              <a:t>certain products from certain countries.  </a:t>
            </a:r>
            <a:r>
              <a:rPr lang="en-US" dirty="0"/>
              <a:t>(i.e. EU </a:t>
            </a:r>
            <a:r>
              <a:rPr lang="en-US" dirty="0" smtClean="0"/>
              <a:t>and </a:t>
            </a:r>
            <a:r>
              <a:rPr lang="en-US" u="sng" dirty="0" smtClean="0">
                <a:hlinkClick r:id="rId2"/>
              </a:rPr>
              <a:t>ACP </a:t>
            </a:r>
            <a:r>
              <a:rPr lang="en-US" u="sng" dirty="0">
                <a:hlinkClick r:id="rId2"/>
              </a:rPr>
              <a:t>countries, India and Afghanistan)</a:t>
            </a:r>
            <a:r>
              <a:rPr lang="en-US" u="sng" dirty="0" smtClean="0">
                <a:hlinkClick r:id="rId2"/>
              </a:rPr>
              <a:t>.</a:t>
            </a:r>
            <a:endParaRPr lang="en-US" u="sng" dirty="0" smtClean="0"/>
          </a:p>
          <a:p>
            <a:r>
              <a:rPr lang="en-US" dirty="0" smtClean="0"/>
              <a:t>This is usually carried out by reducing and not eliminating, tariffs. </a:t>
            </a:r>
            <a:endParaRPr lang="en-US" dirty="0"/>
          </a:p>
        </p:txBody>
      </p:sp>
    </p:spTree>
    <p:extLst>
      <p:ext uri="{BB962C8B-B14F-4D97-AF65-F5344CB8AC3E}">
        <p14:creationId xmlns:p14="http://schemas.microsoft.com/office/powerpoint/2010/main" val="425943926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Folio">
  <a:themeElements>
    <a:clrScheme name="Folio">
      <a:dk1>
        <a:sysClr val="windowText" lastClr="000000"/>
      </a:dk1>
      <a:lt1>
        <a:sysClr val="window" lastClr="FFFFFF"/>
      </a:lt1>
      <a:dk2>
        <a:srgbClr val="2D2F2B"/>
      </a:dk2>
      <a:lt2>
        <a:srgbClr val="DEDED7"/>
      </a:lt2>
      <a:accent1>
        <a:srgbClr val="294171"/>
      </a:accent1>
      <a:accent2>
        <a:srgbClr val="748CBC"/>
      </a:accent2>
      <a:accent3>
        <a:srgbClr val="8E887C"/>
      </a:accent3>
      <a:accent4>
        <a:srgbClr val="834736"/>
      </a:accent4>
      <a:accent5>
        <a:srgbClr val="5A1705"/>
      </a:accent5>
      <a:accent6>
        <a:srgbClr val="A0A16A"/>
      </a:accent6>
      <a:hlink>
        <a:srgbClr val="74B6BC"/>
      </a:hlink>
      <a:folHlink>
        <a:srgbClr val="7F95A4"/>
      </a:folHlink>
    </a:clrScheme>
    <a:fontScheme name="Folio">
      <a:majorFont>
        <a:latin typeface="Calisto MT"/>
        <a:ea typeface=""/>
        <a:cs typeface=""/>
        <a:font script="Jpan" typeface="ＭＳ 明朝"/>
      </a:majorFont>
      <a:minorFont>
        <a:latin typeface="Calisto MT"/>
        <a:ea typeface=""/>
        <a:cs typeface=""/>
        <a:font script="Jpan" typeface="ＭＳ 明朝"/>
      </a:minorFont>
    </a:fontScheme>
    <a:fmtScheme name="Folio">
      <a:fillStyleLst>
        <a:solidFill>
          <a:schemeClr val="phClr"/>
        </a:solidFill>
        <a:blipFill rotWithShape="1">
          <a:blip xmlns:r="http://schemas.openxmlformats.org/officeDocument/2006/relationships" r:embed="rId1">
            <a:duotone>
              <a:schemeClr val="phClr">
                <a:shade val="30000"/>
                <a:satMod val="120000"/>
              </a:schemeClr>
              <a:schemeClr val="phClr">
                <a:tint val="70000"/>
                <a:satMod val="350000"/>
                <a:lumMod val="110000"/>
              </a:schemeClr>
            </a:duotone>
          </a:blip>
          <a:stretch/>
        </a:blipFill>
        <a:blipFill rotWithShape="1">
          <a:blip xmlns:r="http://schemas.openxmlformats.org/officeDocument/2006/relationships" r:embed="rId2">
            <a:duotone>
              <a:schemeClr val="phClr">
                <a:shade val="40000"/>
                <a:satMod val="120000"/>
              </a:schemeClr>
              <a:schemeClr val="phClr">
                <a:tint val="70000"/>
                <a:satMod val="300000"/>
                <a:lumMod val="110000"/>
              </a:schemeClr>
            </a:duotone>
          </a:blip>
          <a:tile tx="0" ty="0" sx="50000" sy="50000" flip="none" algn="tl"/>
        </a:blip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38100" dist="25400" dir="5400000" algn="br" rotWithShape="0">
              <a:srgbClr val="000000">
                <a:alpha val="50000"/>
              </a:srgbClr>
            </a:outerShdw>
          </a:effectLst>
        </a:effectStyle>
        <a:effectStyle>
          <a:effectLst>
            <a:innerShdw blurRad="190500" dist="25400">
              <a:srgbClr val="000000">
                <a:alpha val="50000"/>
              </a:srgbClr>
            </a:innerShdw>
          </a:effectLst>
        </a:effectStyle>
      </a:effectStyleLst>
      <a:bgFillStyleLst>
        <a:blipFill rotWithShape="1">
          <a:blip xmlns:r="http://schemas.openxmlformats.org/officeDocument/2006/relationships" r:embed="rId3">
            <a:duotone>
              <a:schemeClr val="phClr">
                <a:shade val="10000"/>
                <a:satMod val="125000"/>
              </a:schemeClr>
              <a:schemeClr val="phClr">
                <a:tint val="70000"/>
                <a:satMod val="350000"/>
                <a:lumMod val="110000"/>
              </a:schemeClr>
            </a:duotone>
          </a:blip>
          <a:stretch/>
        </a:blipFill>
        <a:blipFill rotWithShape="1">
          <a:blip xmlns:r="http://schemas.openxmlformats.org/officeDocument/2006/relationships" r:embed="rId4">
            <a:duotone>
              <a:schemeClr val="phClr">
                <a:shade val="10000"/>
                <a:satMod val="125000"/>
              </a:schemeClr>
              <a:schemeClr val="phClr">
                <a:tint val="70000"/>
                <a:satMod val="350000"/>
                <a:lumMod val="110000"/>
              </a:schemeClr>
            </a:duotone>
          </a:blip>
          <a:stretch/>
        </a:blipFill>
        <a:blipFill rotWithShape="1">
          <a:blip xmlns:r="http://schemas.openxmlformats.org/officeDocument/2006/relationships" r:embed="rId5">
            <a:duotone>
              <a:schemeClr val="phClr">
                <a:shade val="3000"/>
                <a:lumMod val="10000"/>
              </a:schemeClr>
              <a:schemeClr val="phClr">
                <a:tint val="91000"/>
                <a:satMod val="500000"/>
                <a:lumMod val="125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Folio.thmx</Template>
  <TotalTime>356</TotalTime>
  <Words>787</Words>
  <Application>Microsoft Macintosh PowerPoint</Application>
  <PresentationFormat>On-screen Show (4:3)</PresentationFormat>
  <Paragraphs>79</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Folio</vt:lpstr>
      <vt:lpstr>Economic Integration</vt:lpstr>
      <vt:lpstr>Globalization </vt:lpstr>
      <vt:lpstr>PowerPoint Presentation</vt:lpstr>
      <vt:lpstr>PowerPoint Presentation</vt:lpstr>
      <vt:lpstr>PowerPoint Presentation</vt:lpstr>
      <vt:lpstr>PowerPoint Presentation</vt:lpstr>
      <vt:lpstr>Trading Blocs</vt:lpstr>
      <vt:lpstr>PowerPoint Presentation</vt:lpstr>
      <vt:lpstr>Preferential Trade Area (PTA)</vt:lpstr>
      <vt:lpstr>Free Trade Area (FTA)</vt:lpstr>
      <vt:lpstr>PowerPoint Presentation</vt:lpstr>
      <vt:lpstr>Custom Union (CU)</vt:lpstr>
      <vt:lpstr>CU</vt:lpstr>
      <vt:lpstr>Common Market (CM)</vt:lpstr>
      <vt:lpstr>Economic and Monetary Union (EMU)</vt:lpstr>
      <vt:lpstr>Complete economic integration</vt:lpstr>
      <vt:lpstr>Evaluation of trading blocs</vt:lpstr>
      <vt:lpstr>Disadvantages </vt:lpstr>
      <vt:lpstr>HL ONLY</vt:lpstr>
      <vt:lpstr>Obstacles to economic integration </vt:lpstr>
      <vt:lpstr>Trade Creation </vt:lpstr>
      <vt:lpstr>PowerPoint Presentation</vt:lpstr>
      <vt:lpstr>Graph Analysis:</vt:lpstr>
      <vt:lpstr>trade diversion</vt:lpstr>
      <vt:lpstr>PowerPoint Presentation</vt:lpstr>
      <vt:lpstr>Graph Analysis: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Economic Intergration</dc:title>
  <dc:creator>Naeim Mahdavi</dc:creator>
  <cp:lastModifiedBy>Campbell Davidson</cp:lastModifiedBy>
  <cp:revision>20</cp:revision>
  <dcterms:created xsi:type="dcterms:W3CDTF">2011-05-17T15:36:41Z</dcterms:created>
  <dcterms:modified xsi:type="dcterms:W3CDTF">2015-11-18T05:06:23Z</dcterms:modified>
</cp:coreProperties>
</file>